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322" r:id="rId2"/>
    <p:sldId id="323" r:id="rId3"/>
    <p:sldId id="324" r:id="rId4"/>
    <p:sldId id="325" r:id="rId5"/>
    <p:sldId id="326" r:id="rId6"/>
    <p:sldId id="327" r:id="rId7"/>
    <p:sldId id="328" r:id="rId8"/>
    <p:sldId id="32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88" autoAdjust="0"/>
  </p:normalViewPr>
  <p:slideViewPr>
    <p:cSldViewPr snapToGrid="0" snapToObjects="1"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2E501-EBE3-49C8-B555-1A458FCFABE6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3A4F2-37C3-4B86-9413-65B3280F5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29387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061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9308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Inuyama_castle_scenery.jpg" TargetMode="External"/><Relationship Id="rId13" Type="http://schemas.openxmlformats.org/officeDocument/2006/relationships/hyperlink" Target="http://commons.wikimedia.org/wiki/File:Himalayan_Scenery,_Dharamsala.jpg" TargetMode="External"/><Relationship Id="rId18" Type="http://schemas.openxmlformats.org/officeDocument/2006/relationships/hyperlink" Target="http://commons.wikimedia.org/wiki/File:Sengkang's_Floating_Village_scenery.jpg" TargetMode="External"/><Relationship Id="rId26" Type="http://schemas.openxmlformats.org/officeDocument/2006/relationships/hyperlink" Target="http://commons.wikimedia.org/wiki/File:Twin_lantana_camara_edit.jpg" TargetMode="External"/><Relationship Id="rId3" Type="http://schemas.openxmlformats.org/officeDocument/2006/relationships/hyperlink" Target="http://commons.wikimedia.org/wiki/File:Murano_Scenery.jpg" TargetMode="External"/><Relationship Id="rId21" Type="http://schemas.openxmlformats.org/officeDocument/2006/relationships/hyperlink" Target="http://commons.wikimedia.org/wiki/File:Summer_Hill_-_geograph.org.uk_-_728839.jpg" TargetMode="External"/><Relationship Id="rId7" Type="http://schemas.openxmlformats.org/officeDocument/2006/relationships/hyperlink" Target="http://commons.wikimedia.org/wiki/File:Guilin_Scenery.jpg" TargetMode="External"/><Relationship Id="rId12" Type="http://schemas.openxmlformats.org/officeDocument/2006/relationships/hyperlink" Target="http://commons.wikimedia.org/wiki/File:Li_River_scenery.jpg" TargetMode="External"/><Relationship Id="rId17" Type="http://schemas.openxmlformats.org/officeDocument/2006/relationships/hyperlink" Target="http://commons.wikimedia.org/wiki/File:Denmark-Odense_River-scenery.jpg" TargetMode="External"/><Relationship Id="rId25" Type="http://schemas.openxmlformats.org/officeDocument/2006/relationships/hyperlink" Target="http://commons.wikimedia.org/wiki/File:Dianthus_deltoides_060805a.jpg" TargetMode="External"/><Relationship Id="rId2" Type="http://schemas.openxmlformats.org/officeDocument/2006/relationships/hyperlink" Target="http://commons.wikimedia.org/wiki/File:Scenery.jpg" TargetMode="External"/><Relationship Id="rId16" Type="http://schemas.openxmlformats.org/officeDocument/2006/relationships/hyperlink" Target="http://commons.wikimedia.org/wiki/File:Epcot_Scenery.JPG" TargetMode="External"/><Relationship Id="rId20" Type="http://schemas.openxmlformats.org/officeDocument/2006/relationships/hyperlink" Target="http://commons.wikimedia.org/wiki/File:Scenery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Abakan_scenery.jpg" TargetMode="External"/><Relationship Id="rId11" Type="http://schemas.openxmlformats.org/officeDocument/2006/relationships/hyperlink" Target="http://commons.wikimedia.org/wiki/File:Samoa_coastal_scenery.jpg" TargetMode="External"/><Relationship Id="rId24" Type="http://schemas.openxmlformats.org/officeDocument/2006/relationships/hyperlink" Target="http://commons.wikimedia.org/wiki/File:Icebox_Canyon_Refrigerator_Wall_1.jpg" TargetMode="External"/><Relationship Id="rId5" Type="http://schemas.openxmlformats.org/officeDocument/2006/relationships/hyperlink" Target="http://commons.wikimedia.org/wiki/File:Gwibtalian_scenery.jpg" TargetMode="External"/><Relationship Id="rId15" Type="http://schemas.openxmlformats.org/officeDocument/2006/relationships/hyperlink" Target="http://commons.wikimedia.org/wiki/File:31_Scenery_Ibbagala.JPG" TargetMode="External"/><Relationship Id="rId23" Type="http://schemas.openxmlformats.org/officeDocument/2006/relationships/hyperlink" Target="http://commons.wikimedia.org/wiki/File:Pembroke_Lodge,_Richmond_Park_(with_History)_-_geograph.org.uk_-_1426666.jpg" TargetMode="External"/><Relationship Id="rId10" Type="http://schemas.openxmlformats.org/officeDocument/2006/relationships/hyperlink" Target="http://commons.wikimedia.org/wiki/File:Borobudur_scenery_3.jpg" TargetMode="External"/><Relationship Id="rId19" Type="http://schemas.openxmlformats.org/officeDocument/2006/relationships/hyperlink" Target="http://commons.wikimedia.org/w/index.php?title=Special:Search&amp;limit=20&amp;offset=80&amp;redirs=1&amp;profile=default&amp;search=scenery" TargetMode="External"/><Relationship Id="rId4" Type="http://schemas.openxmlformats.org/officeDocument/2006/relationships/hyperlink" Target="http://commons.wikimedia.org/wiki/File:Motovun_scenery.jpg" TargetMode="External"/><Relationship Id="rId9" Type="http://schemas.openxmlformats.org/officeDocument/2006/relationships/hyperlink" Target="http://commons.wikimedia.org/wiki/File:Scenery_of_Tomonoura.jpg" TargetMode="External"/><Relationship Id="rId14" Type="http://schemas.openxmlformats.org/officeDocument/2006/relationships/hyperlink" Target="http://commons.wikimedia.org/wiki/File:Mt_osore-scenery.jpg" TargetMode="External"/><Relationship Id="rId22" Type="http://schemas.openxmlformats.org/officeDocument/2006/relationships/hyperlink" Target="http://commons.wikimedia.org/wiki/File:Ice_and_water_-_geograph.org.uk_-_698151.jpg" TargetMode="External"/><Relationship Id="rId27" Type="http://schemas.openxmlformats.org/officeDocument/2006/relationships/hyperlink" Target="http://commons.wikimedia.org/wiki/File:Stone_steps_in_the_woods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Cat_and_guinea_pigs.jpg" TargetMode="External"/><Relationship Id="rId13" Type="http://schemas.openxmlformats.org/officeDocument/2006/relationships/hyperlink" Target="http://upload.wikimedia.org/wikipedia/commons/1/1c/Arthur_Heyer_-_Bulldog_and_Cat.jpg" TargetMode="External"/><Relationship Id="rId3" Type="http://schemas.openxmlformats.org/officeDocument/2006/relationships/hyperlink" Target="http://commons.wikimedia.org/wiki/File:Great_dane_and_cat.jpg" TargetMode="External"/><Relationship Id="rId7" Type="http://schemas.openxmlformats.org/officeDocument/2006/relationships/hyperlink" Target="http://commons.wikimedia.org/wiki/File:Shep_izzy_and_kitty.jpg" TargetMode="External"/><Relationship Id="rId12" Type="http://schemas.openxmlformats.org/officeDocument/2006/relationships/hyperlink" Target="http://commons.wikimedia.org/wiki/File:HundKatze.jpg" TargetMode="External"/><Relationship Id="rId2" Type="http://schemas.openxmlformats.org/officeDocument/2006/relationships/hyperlink" Target="http://upload.wikimedia.org/wikipedia/commons/2/2c/Dog_mari_and_cat_bokdori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Trillium_Poncho_cat_dog.jpg" TargetMode="External"/><Relationship Id="rId11" Type="http://schemas.openxmlformats.org/officeDocument/2006/relationships/hyperlink" Target="http://commons.wikimedia.org/wiki/File:Brown_and_black.JPG" TargetMode="External"/><Relationship Id="rId5" Type="http://schemas.openxmlformats.org/officeDocument/2006/relationships/hyperlink" Target="http://commons.wikimedia.org/wiki/File:Rat,_cat_&amp;_dog_pyramid_at_Fisherman's_Wharf.JPG" TargetMode="External"/><Relationship Id="rId10" Type="http://schemas.openxmlformats.org/officeDocument/2006/relationships/hyperlink" Target="http://commons.wikimedia.org/wiki/File:Catdog.JPG" TargetMode="External"/><Relationship Id="rId4" Type="http://schemas.openxmlformats.org/officeDocument/2006/relationships/hyperlink" Target="http://commons.wikimedia.org/wiki/File:Goldenretrieverandcatfriend.jpg" TargetMode="External"/><Relationship Id="rId9" Type="http://schemas.openxmlformats.org/officeDocument/2006/relationships/hyperlink" Target="http://commons.wikimedia.org/wiki/File:Greyhound_and_cat.jpg" TargetMode="External"/><Relationship Id="rId14" Type="http://schemas.openxmlformats.org/officeDocument/2006/relationships/hyperlink" Target="http://upload.wikimedia.org/wikipedia/commons/f/fb/TaraenBram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Atlantic_puffin_062.jpg" TargetMode="External"/><Relationship Id="rId13" Type="http://schemas.openxmlformats.org/officeDocument/2006/relationships/hyperlink" Target="http://commons.wikimedia.org/wiki/File:Tufted_ducks.jpg" TargetMode="External"/><Relationship Id="rId3" Type="http://schemas.openxmlformats.org/officeDocument/2006/relationships/hyperlink" Target="http://commons.wikimedia.org/wiki/File:Leucochloris_albicollis_-Campos_do_Jordao,_Sao_Paulo,_Brazil-8.jpg" TargetMode="External"/><Relationship Id="rId7" Type="http://schemas.openxmlformats.org/officeDocument/2006/relationships/hyperlink" Target="http://commons.wikimedia.org/wiki/File:Buteo_magnirostris.jpg" TargetMode="External"/><Relationship Id="rId12" Type="http://schemas.openxmlformats.org/officeDocument/2006/relationships/hyperlink" Target="http://commons.wikimedia.org/wiki/File:TrumpeterSwan.jpg" TargetMode="External"/><Relationship Id="rId17" Type="http://schemas.openxmlformats.org/officeDocument/2006/relationships/hyperlink" Target="http://commons.wikimedia.org/wiki/File:CapilanoRiverRegPark-river.jpg" TargetMode="External"/><Relationship Id="rId2" Type="http://schemas.openxmlformats.org/officeDocument/2006/relationships/hyperlink" Target="http://commons.wikimedia.org/wiki/File:Anas_platyrhynchos_male_female_quadrat.jpg" TargetMode="External"/><Relationship Id="rId16" Type="http://schemas.openxmlformats.org/officeDocument/2006/relationships/hyperlink" Target="http://commons.wikimedia.org/wiki/File:Sky_and_clouds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Flickr_-_don_macauley_-_Dromas_ardeola_2.jpg" TargetMode="External"/><Relationship Id="rId11" Type="http://schemas.openxmlformats.org/officeDocument/2006/relationships/hyperlink" Target="http://commons.wikimedia.org/wiki/File:Bombycilla_cedrorum.jpg" TargetMode="External"/><Relationship Id="rId5" Type="http://schemas.openxmlformats.org/officeDocument/2006/relationships/hyperlink" Target="http://upload.wikimedia.org/wikipedia/commons/f/fc/Common_Hoopoe_(Upapa_epops)_at_Hodal_I_IMG_9216.jpg" TargetMode="External"/><Relationship Id="rId15" Type="http://schemas.openxmlformats.org/officeDocument/2006/relationships/hyperlink" Target="http://commons.wikimedia.org/wiki/File:Clouds_Blue_Sky_001.jpg" TargetMode="External"/><Relationship Id="rId10" Type="http://schemas.openxmlformats.org/officeDocument/2006/relationships/hyperlink" Target="http://commons.wikimedia.org/wiki/File:Puerto_Rican_Tody_(Todus_mexicanus)_RWD.jpg" TargetMode="External"/><Relationship Id="rId4" Type="http://schemas.openxmlformats.org/officeDocument/2006/relationships/hyperlink" Target="http://commons.wikimedia.org/wiki/File:Southern_Screamer_RWD3.jpg" TargetMode="External"/><Relationship Id="rId9" Type="http://schemas.openxmlformats.org/officeDocument/2006/relationships/hyperlink" Target="http://commons.wikimedia.org/wiki/File:Snowy_Sheathbill.jpg" TargetMode="External"/><Relationship Id="rId14" Type="http://schemas.openxmlformats.org/officeDocument/2006/relationships/hyperlink" Target="http://commons.wikimedia.org/wiki/File:Black_Swans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/index.php?search=Coca+Cola&amp;button=&amp;title=Special:Search" TargetMode="External"/><Relationship Id="rId3" Type="http://schemas.openxmlformats.org/officeDocument/2006/relationships/hyperlink" Target="http://upload.wikimedia.org/wikipedia/commons/2/2f/Horse_101010_ubt.jpg" TargetMode="External"/><Relationship Id="rId7" Type="http://schemas.openxmlformats.org/officeDocument/2006/relationships/hyperlink" Target="http://commons.wikimedia.org/wiki/File:Diet-Coke-Can.jpg" TargetMode="External"/><Relationship Id="rId12" Type="http://schemas.openxmlformats.org/officeDocument/2006/relationships/hyperlink" Target="http://commons.wikimedia.org/wiki/File:Smiley.svg" TargetMode="External"/><Relationship Id="rId2" Type="http://schemas.openxmlformats.org/officeDocument/2006/relationships/hyperlink" Target="http://commons.wikimedia.org/wiki/File:Horse_Striking_a_Pose_Mary-Go-Round_Equestrian_Center_Northfield_Township_Michiga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Diet_Coke_can_US_1982.jpg" TargetMode="External"/><Relationship Id="rId11" Type="http://schemas.openxmlformats.org/officeDocument/2006/relationships/hyperlink" Target="http://commons.wikimedia.org/wiki/File:Face-smile.svg" TargetMode="External"/><Relationship Id="rId5" Type="http://schemas.openxmlformats.org/officeDocument/2006/relationships/hyperlink" Target="http://commons.wikimedia.org/wiki/File:MattiParkkonen_Orava.jpg" TargetMode="External"/><Relationship Id="rId10" Type="http://schemas.openxmlformats.org/officeDocument/2006/relationships/hyperlink" Target="http://commons.wikimedia.org/wiki/File:So_happy_smiling_cat.jpg" TargetMode="External"/><Relationship Id="rId4" Type="http://schemas.openxmlformats.org/officeDocument/2006/relationships/hyperlink" Target="http://commons.wikimedia.org/wiki/File:Sciurus_niger_(on_fence).jpg" TargetMode="External"/><Relationship Id="rId9" Type="http://schemas.openxmlformats.org/officeDocument/2006/relationships/hyperlink" Target="http://commons.wikimedia.org/wiki/File:Smiling_Kabuli_Girl.jp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d/dd/2005_Nagaoka_Festival_001.jpg" TargetMode="External"/><Relationship Id="rId13" Type="http://schemas.openxmlformats.org/officeDocument/2006/relationships/hyperlink" Target="http://commons.wikimedia.org/wiki/File:Willow.jpg" TargetMode="External"/><Relationship Id="rId3" Type="http://schemas.openxmlformats.org/officeDocument/2006/relationships/hyperlink" Target="http://commons.wikimedia.org/wiki/File:SunFromClouds.jpg" TargetMode="External"/><Relationship Id="rId7" Type="http://schemas.openxmlformats.org/officeDocument/2006/relationships/hyperlink" Target="http://commons.wikimedia.org/wiki/File:Northwest_Crown_Fire_Experiment.png" TargetMode="External"/><Relationship Id="rId12" Type="http://schemas.openxmlformats.org/officeDocument/2006/relationships/hyperlink" Target="http://commons.wikimedia.org/wiki/File:Abies_nordmanniana_PAN_2.jpg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commons.wikimedia.org/wiki/File:Friendship-images-4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Sun_Pylon.jpg" TargetMode="External"/><Relationship Id="rId11" Type="http://schemas.openxmlformats.org/officeDocument/2006/relationships/hyperlink" Target="http://commons.wikimedia.org/wiki/File:Candle-flame-no-reflection.jpg" TargetMode="External"/><Relationship Id="rId5" Type="http://schemas.openxmlformats.org/officeDocument/2006/relationships/hyperlink" Target="http://commons.wikimedia.org/wiki/File:Sunset_over_Altm%C3%BChlsee.JPG" TargetMode="External"/><Relationship Id="rId15" Type="http://schemas.openxmlformats.org/officeDocument/2006/relationships/hyperlink" Target="http://commons.wikimedia.org/wiki/File:Amazona_albifrons_-Costa_Rica-8.jpg" TargetMode="External"/><Relationship Id="rId10" Type="http://schemas.openxmlformats.org/officeDocument/2006/relationships/hyperlink" Target="http://commons.wikimedia.org/wiki/File:Lunar_Laser_McDonald_Observatory.jpg" TargetMode="External"/><Relationship Id="rId4" Type="http://schemas.openxmlformats.org/officeDocument/2006/relationships/hyperlink" Target="http://commons.wikimedia.org/wiki/File:Sun_in_X-Ray.png" TargetMode="External"/><Relationship Id="rId9" Type="http://schemas.openxmlformats.org/officeDocument/2006/relationships/hyperlink" Target="http://upload.wikimedia.org/wikipedia/commons/e/e9/Horizontemp_.jpg" TargetMode="External"/><Relationship Id="rId14" Type="http://schemas.openxmlformats.org/officeDocument/2006/relationships/hyperlink" Target="http://commons.wikimedia.org/wiki/File:Blue_tailed_bee_eater_-_Merops_philippinus_couples_-_Mavoor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Thiruvananthapuram_Kovalam_Beach.jpg" TargetMode="External"/><Relationship Id="rId13" Type="http://schemas.openxmlformats.org/officeDocument/2006/relationships/hyperlink" Target="http://commons.wikimedia.org/w/index.php?search=peeping&amp;button=&amp;title=Special:Search" TargetMode="External"/><Relationship Id="rId18" Type="http://schemas.openxmlformats.org/officeDocument/2006/relationships/hyperlink" Target="http://commons.wikimedia.org/wiki/File:Piscina_de_Almargen.jpg" TargetMode="External"/><Relationship Id="rId3" Type="http://schemas.openxmlformats.org/officeDocument/2006/relationships/hyperlink" Target="http://commons.wikimedia.org/wiki/File:Gustav_Robert_Kirchhoff.jpg" TargetMode="External"/><Relationship Id="rId21" Type="http://schemas.openxmlformats.org/officeDocument/2006/relationships/hyperlink" Target="http://commons.wikimedia.org/wiki/File:Golf_ball_grass.jpg" TargetMode="External"/><Relationship Id="rId7" Type="http://schemas.openxmlformats.org/officeDocument/2006/relationships/hyperlink" Target="http://commons.wikimedia.org/wiki/File:PikiWiki_Israel_11330_Mass_demonstration_in_Kfar_Maimon_against_the_dise.jpg" TargetMode="External"/><Relationship Id="rId12" Type="http://schemas.openxmlformats.org/officeDocument/2006/relationships/hyperlink" Target="http://commons.wikimedia.org/wiki/File:A_zonky.jpg" TargetMode="External"/><Relationship Id="rId17" Type="http://schemas.openxmlformats.org/officeDocument/2006/relationships/hyperlink" Target="http://commons.wikimedia.org/wiki/File:Models,_Fashion_show_in_M%C3%B3da_NEO,_Brno.jpg" TargetMode="External"/><Relationship Id="rId25" Type="http://schemas.openxmlformats.org/officeDocument/2006/relationships/hyperlink" Target="http://upload.wikimedia.org/wikipedia/commons/5/56/The_B8074_nearing_the_end_of_its_journey_in_Glen_Orchy_-_geograph.org.uk_-_1351314.jpg" TargetMode="External"/><Relationship Id="rId2" Type="http://schemas.openxmlformats.org/officeDocument/2006/relationships/hyperlink" Target="http://commons.wikimedia.org/wiki/File:Comic_History_of_Rome_p_186_Archimedes_taking_a_Warm_Bath.jpg" TargetMode="External"/><Relationship Id="rId16" Type="http://schemas.openxmlformats.org/officeDocument/2006/relationships/hyperlink" Target="http://commons.wikimedia.org/wiki/File:Great_pershing_balloon_derby_2005_09_04.jpg" TargetMode="External"/><Relationship Id="rId20" Type="http://schemas.openxmlformats.org/officeDocument/2006/relationships/hyperlink" Target="http://commons.wikimedia.org/wiki/File:Matlab_Logo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Story_Time.jpg" TargetMode="External"/><Relationship Id="rId11" Type="http://schemas.openxmlformats.org/officeDocument/2006/relationships/hyperlink" Target="http://commons.wikimedia.org/wiki/File:Critique_of_the_Theory_of_Evolution_Fig_017.jpg" TargetMode="External"/><Relationship Id="rId24" Type="http://schemas.openxmlformats.org/officeDocument/2006/relationships/hyperlink" Target="http://commons.wikimedia.org/wiki/File:TbSousTrumpt12Night.jpg" TargetMode="External"/><Relationship Id="rId5" Type="http://schemas.openxmlformats.org/officeDocument/2006/relationships/hyperlink" Target="http://commons.wikimedia.org/wiki/File:Old_But_All_with_colors.jpg" TargetMode="External"/><Relationship Id="rId15" Type="http://schemas.openxmlformats.org/officeDocument/2006/relationships/hyperlink" Target="http://upload.wikimedia.org/wikipedia/commons/6/6d/Bug_z_G%C3%B3ry_zamkowej.jpg" TargetMode="External"/><Relationship Id="rId23" Type="http://schemas.openxmlformats.org/officeDocument/2006/relationships/hyperlink" Target="http://commons.wikimedia.org/wiki/File:Dauphin_australie.jpg" TargetMode="External"/><Relationship Id="rId10" Type="http://schemas.openxmlformats.org/officeDocument/2006/relationships/hyperlink" Target="http://upload.wikimedia.org/wikipedia/commons/d/d9/Bundesarchiv_Bild_183-29410-0011,_Kaffeetafel,_Jenaer_Glas.jpg" TargetMode="External"/><Relationship Id="rId19" Type="http://schemas.openxmlformats.org/officeDocument/2006/relationships/hyperlink" Target="http://commons.wikimedia.org/wiki/File:Singing_closeup.jpg" TargetMode="External"/><Relationship Id="rId4" Type="http://schemas.openxmlformats.org/officeDocument/2006/relationships/hyperlink" Target="http://commons.wikimedia.org/wiki/File:Max_planck.jpg" TargetMode="External"/><Relationship Id="rId9" Type="http://schemas.openxmlformats.org/officeDocument/2006/relationships/hyperlink" Target="http://commons.wikimedia.org/wiki/File:HK_Wan_Chai_%E5%92%96%E5%95%A1_cup_of_coffee_drink_with_metal_tablespoon_n_plate_May-2012.JPG" TargetMode="External"/><Relationship Id="rId14" Type="http://schemas.openxmlformats.org/officeDocument/2006/relationships/hyperlink" Target="http://commons.wikimedia.org/wiki/File:Soca.jpg" TargetMode="External"/><Relationship Id="rId22" Type="http://schemas.openxmlformats.org/officeDocument/2006/relationships/hyperlink" Target="http://upload.wikimedia.org/wikipedia/commons/f/f9/U-tube_heat_exchanger.PN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Cucumber_soup.jpg" TargetMode="External"/><Relationship Id="rId13" Type="http://schemas.openxmlformats.org/officeDocument/2006/relationships/hyperlink" Target="http://commons.wikimedia.org/wiki/File:Merenjenfrita.jpg" TargetMode="External"/><Relationship Id="rId18" Type="http://schemas.openxmlformats.org/officeDocument/2006/relationships/hyperlink" Target="http://commons.wikimedia.org/wiki/File:Skok_daleky.jpg" TargetMode="External"/><Relationship Id="rId26" Type="http://schemas.openxmlformats.org/officeDocument/2006/relationships/hyperlink" Target="http://commons.wikimedia.org/wiki/File:Emperor-cold_hg.jpg" TargetMode="External"/><Relationship Id="rId3" Type="http://schemas.openxmlformats.org/officeDocument/2006/relationships/hyperlink" Target="http://commons.wikimedia.org/wiki/File:Colloque_scientifique_international_portant_sur_les_TIC_en_%C3%A9ducation_-_18.jpg" TargetMode="External"/><Relationship Id="rId21" Type="http://schemas.openxmlformats.org/officeDocument/2006/relationships/hyperlink" Target="http://commons.wikimedia.org/wiki/File:De_Lorean_DMC12_-_Flickr_-_foshie_(2).jpg" TargetMode="External"/><Relationship Id="rId7" Type="http://schemas.openxmlformats.org/officeDocument/2006/relationships/hyperlink" Target="http://commons.wikimedia.org/wiki/File:Flickr_cc_runner_wisconsin_u.jpg" TargetMode="External"/><Relationship Id="rId12" Type="http://schemas.openxmlformats.org/officeDocument/2006/relationships/hyperlink" Target="http://commons.wikimedia.org/wiki/File:THE_%22VON_TRAPP%22_FAMILY,_STARS_IN_THE_%22SOUND_OF_MUSIC%22_THEATRICAL_OUTSIDE_THE_THEATER_HELEN_IN_HELEN,_GEORGIA,_NEAR..._-_NARA_-_557722.jpg" TargetMode="External"/><Relationship Id="rId17" Type="http://schemas.openxmlformats.org/officeDocument/2006/relationships/hyperlink" Target="http://commons.wikimedia.org/wiki/File:Circle-question-red.svg" TargetMode="External"/><Relationship Id="rId25" Type="http://schemas.openxmlformats.org/officeDocument/2006/relationships/hyperlink" Target="http://commons.wikimedia.org/wiki/File:%22Cold_%5e_what_cold_%22_-_geograph.org.uk_-_1145668.jpg" TargetMode="External"/><Relationship Id="rId2" Type="http://schemas.openxmlformats.org/officeDocument/2006/relationships/hyperlink" Target="http://commons.wikimedia.org/wiki/File:Mrs._William_Simpson,_wife_of_miner,_cleaning_table_in_kitchen_of_house_%5e43_of_company_housing_project._Louise_Coal..._-_NARA_-_540245.jpg" TargetMode="External"/><Relationship Id="rId16" Type="http://schemas.openxmlformats.org/officeDocument/2006/relationships/hyperlink" Target="http://commons.wikimedia.org/wiki/File:UEFA-Women's_Cup_Final_2005_at_Potsdam_5.jpg" TargetMode="External"/><Relationship Id="rId20" Type="http://schemas.openxmlformats.org/officeDocument/2006/relationships/hyperlink" Target="http://commons.wikimedia.org/wiki/File:Wtc_arial_march2001.jpg" TargetMode="External"/><Relationship Id="rId29" Type="http://schemas.openxmlformats.org/officeDocument/2006/relationships/hyperlink" Target="http://commons.wikimedia.org/wiki/File:SanDiegoCityCollegeLearingRecourceCity-bookshelf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Elephant_walk_seniors3.jpg" TargetMode="External"/><Relationship Id="rId11" Type="http://schemas.openxmlformats.org/officeDocument/2006/relationships/hyperlink" Target="http://commons.wikimedia.org/wiki/File:Napoleonbecher.jpg" TargetMode="External"/><Relationship Id="rId24" Type="http://schemas.openxmlformats.org/officeDocument/2006/relationships/hyperlink" Target="http://commons.wikimedia.org/wiki/File:2008-Z6-Targetkammer_GSI-Darmstadt.JPG" TargetMode="External"/><Relationship Id="rId5" Type="http://schemas.openxmlformats.org/officeDocument/2006/relationships/hyperlink" Target="http://commons.wikimedia.org/wiki/File:Spanish_walk.gif" TargetMode="External"/><Relationship Id="rId15" Type="http://schemas.openxmlformats.org/officeDocument/2006/relationships/hyperlink" Target="http://commons.wikimedia.org/wiki/File:Marilyn_Monroe_in_The_Prince_and_the_Showgirl_trailer.jpg" TargetMode="External"/><Relationship Id="rId23" Type="http://schemas.openxmlformats.org/officeDocument/2006/relationships/hyperlink" Target="http://commons.wikimedia.org/w/index.php?search=frostbite&amp;button=&amp;title=Special:Search" TargetMode="External"/><Relationship Id="rId28" Type="http://schemas.openxmlformats.org/officeDocument/2006/relationships/hyperlink" Target="http://commons.wikimedia.org/wiki/File:Elephant_near_ndutu.jpg" TargetMode="External"/><Relationship Id="rId10" Type="http://schemas.openxmlformats.org/officeDocument/2006/relationships/hyperlink" Target="http://commons.wikimedia.org/wiki/File:Hurricane_Isabel_14_sept_2003_1445Z.jpg" TargetMode="External"/><Relationship Id="rId19" Type="http://schemas.openxmlformats.org/officeDocument/2006/relationships/hyperlink" Target="http://commons.wikimedia.org/wiki/File:September_11_2001_just_collapsed.jpg" TargetMode="External"/><Relationship Id="rId31" Type="http://schemas.openxmlformats.org/officeDocument/2006/relationships/hyperlink" Target="http://commons.wikimedia.org/wiki/Mona_Lisa" TargetMode="External"/><Relationship Id="rId4" Type="http://schemas.openxmlformats.org/officeDocument/2006/relationships/hyperlink" Target="http://commons.wikimedia.org/wiki/File:Spider_02.jpg" TargetMode="External"/><Relationship Id="rId9" Type="http://schemas.openxmlformats.org/officeDocument/2006/relationships/hyperlink" Target="http://commons.wikimedia.org/wiki/File:Outdoor_Cooking.jpg" TargetMode="External"/><Relationship Id="rId14" Type="http://schemas.openxmlformats.org/officeDocument/2006/relationships/hyperlink" Target="http://commons.wikimedia.org/wiki/File:Tibbits_Opera_House_Summer_Theatre_Broadway.jpg" TargetMode="External"/><Relationship Id="rId22" Type="http://schemas.openxmlformats.org/officeDocument/2006/relationships/hyperlink" Target="http://commons.wikimedia.org/wiki/File:White_shark.jpg" TargetMode="External"/><Relationship Id="rId27" Type="http://schemas.openxmlformats.org/officeDocument/2006/relationships/hyperlink" Target="http://commons.wikimedia.org/wiki/File:Windbuchencom.jpg" TargetMode="External"/><Relationship Id="rId30" Type="http://schemas.openxmlformats.org/officeDocument/2006/relationships/hyperlink" Target="http://commons.wikimedia.org/wiki/File:Fairbanks_twins.jp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Chemistry_at_CCU.jpg" TargetMode="External"/><Relationship Id="rId3" Type="http://schemas.openxmlformats.org/officeDocument/2006/relationships/hyperlink" Target="http://commons.wikimedia.org/wiki/File:N%C3%B6_kreuzenstein_2006_01.JPG" TargetMode="External"/><Relationship Id="rId7" Type="http://schemas.openxmlformats.org/officeDocument/2006/relationships/hyperlink" Target="http://commons.wikimedia.org/wiki/File:@Tes2alia_recebendo_os_cuidados_da_equipe_Make_B_@_S%C3%A3o_Paulo_Fashion_Week_em_Junho_de_2011.jpg" TargetMode="External"/><Relationship Id="rId2" Type="http://schemas.openxmlformats.org/officeDocument/2006/relationships/hyperlink" Target="http://commons.wikimedia.org/wiki/File:Vegan_patties_with_potatoes_and_sala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Toronto_Picnic.jpg" TargetMode="External"/><Relationship Id="rId5" Type="http://schemas.openxmlformats.org/officeDocument/2006/relationships/hyperlink" Target="http://commons.wikimedia.org/wiki/File:Cassatt_Mary_The_Young_Mother_(Mother_Berthe_holding_her_baby)_c._1900.jpg" TargetMode="External"/><Relationship Id="rId4" Type="http://schemas.openxmlformats.org/officeDocument/2006/relationships/hyperlink" Target="http://commons.wikimedia.org/wiki/File:Backhausprobbach.JPG" TargetMode="External"/><Relationship Id="rId9" Type="http://schemas.openxmlformats.org/officeDocument/2006/relationships/hyperlink" Target="http://commons.wikimedia.org/wiki/File:Tug-of-war-Scotlan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960" y="42297"/>
            <a:ext cx="8148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Credits to Wikimedia Commons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120" y="991642"/>
            <a:ext cx="895096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Scenery and Flowers</a:t>
            </a:r>
            <a:endParaRPr lang="en-US" sz="1600" b="1" dirty="0"/>
          </a:p>
          <a:p>
            <a:r>
              <a:rPr lang="en-US" sz="1200" dirty="0" smtClean="0">
                <a:hlinkClick r:id="rId2"/>
              </a:rPr>
              <a:t/>
            </a:r>
            <a:br>
              <a:rPr lang="en-US" sz="1200" dirty="0" smtClean="0">
                <a:hlinkClick r:id="rId2"/>
              </a:rPr>
            </a:br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commons.wikimedia.org/wiki/File:Scenery.jpg</a:t>
            </a:r>
            <a:r>
              <a:rPr lang="en-US" sz="1200" dirty="0" smtClean="0"/>
              <a:t> (sc1)(L22, s43) </a:t>
            </a:r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commons.wikimedia.org/wiki/File:Murano_Scenery.jpg</a:t>
            </a:r>
            <a:r>
              <a:rPr lang="en-US" sz="1200" dirty="0" smtClean="0"/>
              <a:t> (sc2)(L1, s6) </a:t>
            </a:r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commons.wikimedia.org/wiki/File:Motovun_scenery.jpg</a:t>
            </a:r>
            <a:r>
              <a:rPr lang="en-US" sz="1200" dirty="0" smtClean="0"/>
              <a:t> (sc3)(L18, s29) </a:t>
            </a:r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commons.wikimedia.org/wiki/File:Gwibtalian_scenery.jpg</a:t>
            </a:r>
            <a:r>
              <a:rPr lang="en-US" sz="1200" dirty="0" smtClean="0"/>
              <a:t> (sc4)(L13, s5) </a:t>
            </a:r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commons.wikimedia.org/wiki/File:Abakan_scenery.jpg</a:t>
            </a:r>
            <a:r>
              <a:rPr lang="en-US" sz="1200" dirty="0" smtClean="0"/>
              <a:t> (sc5)(L11, s19) </a:t>
            </a:r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commons.wikimedia.org/wiki/File:Guilin_Scenery.jpg</a:t>
            </a:r>
            <a:r>
              <a:rPr lang="en-US" sz="1200" dirty="0" smtClean="0"/>
              <a:t> (sc6)(L4, s8)</a:t>
            </a:r>
          </a:p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commons.wikimedia.org/wiki/File:Inuyama_castle_scenery.jpg</a:t>
            </a:r>
            <a:r>
              <a:rPr lang="en-US" sz="1200" dirty="0" smtClean="0"/>
              <a:t> (sc7)</a:t>
            </a:r>
          </a:p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commons.wikimedia.org/wiki/File:Scenery_of_Tomonoura.jpg</a:t>
            </a:r>
            <a:r>
              <a:rPr lang="en-US" sz="1200" dirty="0" smtClean="0"/>
              <a:t> (sc8)</a:t>
            </a:r>
          </a:p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commons.wikimedia.org/wiki/File:Borobudur_scenery_3.jpg</a:t>
            </a:r>
            <a:r>
              <a:rPr lang="en-US" sz="1200" dirty="0" smtClean="0"/>
              <a:t> (sc9)(L22, s39)(L6, s20)</a:t>
            </a:r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commons.wikimedia.org/wiki/File:Samoa_coastal_scenery.jpg</a:t>
            </a:r>
            <a:r>
              <a:rPr lang="en-US" sz="1200" dirty="0" smtClean="0"/>
              <a:t> (sc10)(L8, s12) </a:t>
            </a:r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commons.wikimedia.org/wiki/File:Li_River_scenery.jpg</a:t>
            </a:r>
            <a:r>
              <a:rPr lang="en-US" sz="1200" dirty="0" smtClean="0"/>
              <a:t> (sc11, </a:t>
            </a:r>
            <a:r>
              <a:rPr lang="en-US" sz="1200" dirty="0" err="1" smtClean="0"/>
              <a:t>lijiang</a:t>
            </a:r>
            <a:r>
              <a:rPr lang="en-US" sz="1200" dirty="0" smtClean="0"/>
              <a:t>)(L11, s12)</a:t>
            </a:r>
          </a:p>
          <a:p>
            <a:r>
              <a:rPr lang="en-US" sz="1200" dirty="0">
                <a:hlinkClick r:id="rId13"/>
              </a:rPr>
              <a:t>http://commons.wikimedia.org/wiki/File:Himalayan_Scenery,_</a:t>
            </a:r>
            <a:r>
              <a:rPr lang="en-US" sz="1200" dirty="0" smtClean="0">
                <a:hlinkClick r:id="rId13"/>
              </a:rPr>
              <a:t>Dharamsala.jpg</a:t>
            </a:r>
            <a:r>
              <a:rPr lang="en-US" sz="1200" dirty="0" smtClean="0"/>
              <a:t> (sc12)(L12, s26) </a:t>
            </a:r>
          </a:p>
          <a:p>
            <a:r>
              <a:rPr lang="en-US" sz="1200" dirty="0">
                <a:hlinkClick r:id="rId14"/>
              </a:rPr>
              <a:t>http://</a:t>
            </a:r>
            <a:r>
              <a:rPr lang="en-US" sz="1200" dirty="0" smtClean="0">
                <a:hlinkClick r:id="rId14"/>
              </a:rPr>
              <a:t>commons.wikimedia.org/wiki/File:Mt_osore-scenery.jpg</a:t>
            </a:r>
            <a:r>
              <a:rPr lang="en-US" sz="1200" dirty="0" smtClean="0"/>
              <a:t> (sc13)</a:t>
            </a:r>
          </a:p>
          <a:p>
            <a:r>
              <a:rPr lang="en-US" sz="1200" dirty="0">
                <a:hlinkClick r:id="rId15"/>
              </a:rPr>
              <a:t>http://</a:t>
            </a:r>
            <a:r>
              <a:rPr lang="en-US" sz="1200" dirty="0" smtClean="0">
                <a:hlinkClick r:id="rId15"/>
              </a:rPr>
              <a:t>commons.wikimedia.org/wiki/File:31_Scenery_Ibbagala.JPG</a:t>
            </a:r>
            <a:r>
              <a:rPr lang="en-US" sz="1200" dirty="0" smtClean="0"/>
              <a:t> (sc14)</a:t>
            </a:r>
          </a:p>
          <a:p>
            <a:r>
              <a:rPr lang="en-US" sz="1200" dirty="0" smtClean="0">
                <a:hlinkClick r:id="rId16"/>
              </a:rPr>
              <a:t>http</a:t>
            </a:r>
            <a:r>
              <a:rPr lang="en-US" sz="1200" dirty="0">
                <a:hlinkClick r:id="rId16"/>
              </a:rPr>
              <a:t>://</a:t>
            </a:r>
            <a:r>
              <a:rPr lang="en-US" sz="1200" dirty="0" smtClean="0">
                <a:hlinkClick r:id="rId16"/>
              </a:rPr>
              <a:t>commons.wikimedia.org/wiki/File:Epcot_Scenery.JPG</a:t>
            </a:r>
            <a:r>
              <a:rPr lang="en-US" sz="1200" dirty="0" smtClean="0"/>
              <a:t> (sc15)(L14, s11)</a:t>
            </a:r>
          </a:p>
          <a:p>
            <a:r>
              <a:rPr lang="en-US" sz="1200" dirty="0">
                <a:hlinkClick r:id="rId17"/>
              </a:rPr>
              <a:t>http://</a:t>
            </a:r>
            <a:r>
              <a:rPr lang="en-US" sz="1200" dirty="0" smtClean="0">
                <a:hlinkClick r:id="rId17"/>
              </a:rPr>
              <a:t>commons.wikimedia.org/wiki/File:Denmark-Odense_River-scenery.jpg</a:t>
            </a:r>
            <a:r>
              <a:rPr lang="en-US" sz="1200" dirty="0" smtClean="0"/>
              <a:t> (sc16)(L12, s29) </a:t>
            </a:r>
          </a:p>
          <a:p>
            <a:r>
              <a:rPr lang="en-US" sz="1200" dirty="0">
                <a:hlinkClick r:id="rId18"/>
              </a:rPr>
              <a:t>http://</a:t>
            </a:r>
            <a:r>
              <a:rPr lang="en-US" sz="1200" dirty="0" smtClean="0">
                <a:hlinkClick r:id="rId18"/>
              </a:rPr>
              <a:t>commons.wikimedia.org/wiki/File:Sengkang%27s_Floating_Village_scenery.jpg</a:t>
            </a:r>
            <a:r>
              <a:rPr lang="en-US" sz="1200" dirty="0" smtClean="0"/>
              <a:t> (sc17)</a:t>
            </a:r>
          </a:p>
          <a:p>
            <a:r>
              <a:rPr lang="en-US" sz="1200" dirty="0">
                <a:hlinkClick r:id="rId19"/>
              </a:rPr>
              <a:t>http://</a:t>
            </a:r>
            <a:r>
              <a:rPr lang="en-US" sz="1200" dirty="0" smtClean="0">
                <a:hlinkClick r:id="rId19"/>
              </a:rPr>
              <a:t>commons.wikimedia.org/w/index.php?title=Special:Search&amp;limit=20&amp;offset=80&amp;redirs=1&amp;profile=default&amp;search=scenery</a:t>
            </a:r>
            <a:r>
              <a:rPr lang="en-US" sz="1200" dirty="0" smtClean="0"/>
              <a:t> (sc18)</a:t>
            </a:r>
          </a:p>
          <a:p>
            <a:r>
              <a:rPr lang="en-US" sz="1200" dirty="0">
                <a:hlinkClick r:id="rId20"/>
              </a:rPr>
              <a:t>http://</a:t>
            </a:r>
            <a:r>
              <a:rPr lang="en-US" sz="1200" dirty="0" smtClean="0">
                <a:hlinkClick r:id="rId20"/>
              </a:rPr>
              <a:t>commons.wikimedia.org/wiki/File:Scenery.JPG</a:t>
            </a:r>
            <a:r>
              <a:rPr lang="en-US" sz="1200" dirty="0" smtClean="0"/>
              <a:t> (sc20)(L9, s25) 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21"/>
              </a:rPr>
              <a:t>http://commons.wikimedia.org/wiki/File:Summer_Hill_-_geograph.org.uk_-_</a:t>
            </a:r>
            <a:r>
              <a:rPr lang="en-US" sz="1200" dirty="0" smtClean="0">
                <a:hlinkClick r:id="rId21"/>
              </a:rPr>
              <a:t>728839.jpg</a:t>
            </a:r>
            <a:r>
              <a:rPr lang="en-US" sz="1200" dirty="0" smtClean="0"/>
              <a:t> (sc21)(L16, s1)</a:t>
            </a:r>
          </a:p>
          <a:p>
            <a:r>
              <a:rPr lang="en-US" sz="1200" dirty="0">
                <a:hlinkClick r:id="rId22"/>
              </a:rPr>
              <a:t>http://commons.wikimedia.org/wiki/File:Ice_and_water_-_geograph.org.uk_-_</a:t>
            </a:r>
            <a:r>
              <a:rPr lang="en-US" sz="1200" dirty="0" smtClean="0">
                <a:hlinkClick r:id="rId22"/>
              </a:rPr>
              <a:t>698151.jpg</a:t>
            </a:r>
            <a:r>
              <a:rPr lang="en-US" sz="1200" dirty="0" smtClean="0"/>
              <a:t> (sc22)(L11, s16)</a:t>
            </a:r>
          </a:p>
          <a:p>
            <a:r>
              <a:rPr lang="en-US" sz="1200" dirty="0">
                <a:hlinkClick r:id="rId23"/>
              </a:rPr>
              <a:t>http://commons.wikimedia.org/wiki/File:Pembroke_Lodge,_Richmond_Park_(with_History)_-_geograph.org.uk_-_</a:t>
            </a:r>
            <a:r>
              <a:rPr lang="en-US" sz="1200" dirty="0" smtClean="0">
                <a:hlinkClick r:id="rId23"/>
              </a:rPr>
              <a:t>1426666.jpg</a:t>
            </a:r>
            <a:r>
              <a:rPr lang="en-US" sz="1200" dirty="0" smtClean="0"/>
              <a:t> (sc23)(L12, s27) </a:t>
            </a:r>
          </a:p>
          <a:p>
            <a:r>
              <a:rPr lang="en-US" sz="1200" dirty="0">
                <a:hlinkClick r:id="rId24"/>
              </a:rPr>
              <a:t>http://</a:t>
            </a:r>
            <a:r>
              <a:rPr lang="en-US" sz="1200" dirty="0" smtClean="0">
                <a:hlinkClick r:id="rId24"/>
              </a:rPr>
              <a:t>commons.wikimedia.org/wiki/File:Icebox_Canyon_Refrigerator_Wall_1.jpg</a:t>
            </a:r>
            <a:r>
              <a:rPr lang="en-US" sz="1200" dirty="0" smtClean="0"/>
              <a:t> (sc24)(L1, s7)</a:t>
            </a:r>
          </a:p>
          <a:p>
            <a:r>
              <a:rPr lang="en-US" sz="1200" dirty="0">
                <a:hlinkClick r:id="rId25"/>
              </a:rPr>
              <a:t>http://</a:t>
            </a:r>
            <a:r>
              <a:rPr lang="en-US" sz="1200" dirty="0" smtClean="0">
                <a:hlinkClick r:id="rId25"/>
              </a:rPr>
              <a:t>commons.wikimedia.org/wiki/File:Dianthus_deltoides_060805a.jpg</a:t>
            </a:r>
            <a:r>
              <a:rPr lang="en-US" sz="1200" dirty="0" smtClean="0"/>
              <a:t> (flower1)(L17, s22)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26"/>
              </a:rPr>
              <a:t>http://</a:t>
            </a:r>
            <a:r>
              <a:rPr lang="en-US" sz="1200" dirty="0" smtClean="0">
                <a:hlinkClick r:id="rId26"/>
              </a:rPr>
              <a:t>commons.wikimedia.org/wiki/File:Twin_lantana_camara_edit.jpg</a:t>
            </a:r>
            <a:r>
              <a:rPr lang="en-US" sz="1200" dirty="0" smtClean="0"/>
              <a:t> (flower2)(L14, s15) </a:t>
            </a:r>
            <a:endParaRPr lang="en-US" sz="1200" dirty="0"/>
          </a:p>
          <a:p>
            <a:r>
              <a:rPr lang="en-US" sz="1200" dirty="0">
                <a:hlinkClick r:id="rId27"/>
              </a:rPr>
              <a:t>http://</a:t>
            </a:r>
            <a:r>
              <a:rPr lang="en-US" sz="1200" dirty="0" smtClean="0">
                <a:hlinkClick r:id="rId27"/>
              </a:rPr>
              <a:t>commons.wikimedia.org/wiki/File:Stone_steps_in_the_woods.JPG</a:t>
            </a:r>
            <a:r>
              <a:rPr lang="en-US" sz="1200" dirty="0" smtClean="0"/>
              <a:t> (step1)(L15, s27)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3200" y="503962"/>
            <a:ext cx="881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Not all the photos cited here were used in the </a:t>
            </a:r>
            <a:r>
              <a:rPr lang="en-US" dirty="0" err="1"/>
              <a:t>pptx</a:t>
            </a:r>
            <a:r>
              <a:rPr lang="en-US" dirty="0"/>
              <a:t> slides. But most of them were.  </a:t>
            </a:r>
          </a:p>
        </p:txBody>
      </p:sp>
    </p:spTree>
    <p:extLst>
      <p:ext uri="{BB962C8B-B14F-4D97-AF65-F5344CB8AC3E}">
        <p14:creationId xmlns:p14="http://schemas.microsoft.com/office/powerpoint/2010/main" xmlns="" val="2923253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640" y="203200"/>
            <a:ext cx="8351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Credits to Wikimedia Commons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1600" y="802640"/>
            <a:ext cx="89204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Dogs </a:t>
            </a:r>
            <a:r>
              <a:rPr lang="en-US" sz="1600" b="1" dirty="0"/>
              <a:t>and C</a:t>
            </a:r>
            <a:r>
              <a:rPr lang="en-US" sz="1600" b="1" dirty="0" smtClean="0"/>
              <a:t>ats</a:t>
            </a:r>
            <a:br>
              <a:rPr lang="en-US" sz="1600" b="1" dirty="0" smtClean="0"/>
            </a:br>
            <a:r>
              <a:rPr lang="en-US" sz="1600" dirty="0" smtClean="0">
                <a:hlinkClick r:id="rId2"/>
              </a:rPr>
              <a:t/>
            </a:r>
            <a:br>
              <a:rPr lang="en-US" sz="1600" dirty="0" smtClean="0">
                <a:hlinkClick r:id="rId2"/>
              </a:rPr>
            </a:br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commons.wikimedia.org/wiki/File:BeggingChihuahuaBeggar.jpg </a:t>
            </a:r>
            <a:r>
              <a:rPr lang="en-US" sz="1200" dirty="0" smtClean="0"/>
              <a:t>(</a:t>
            </a:r>
            <a:r>
              <a:rPr lang="en-US" sz="1200" dirty="0"/>
              <a:t>dog1) (L21, </a:t>
            </a:r>
            <a:r>
              <a:rPr lang="en-US" sz="1200" dirty="0" smtClean="0"/>
              <a:t>s24)</a:t>
            </a:r>
            <a:endParaRPr lang="en-US" sz="1200" u="sng" dirty="0">
              <a:hlinkClick r:id="rId2"/>
            </a:endParaRPr>
          </a:p>
          <a:p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upload.wikimedia.org/wikipedia/commons/2/2c/Dog_mari_and_cat_bokdori.jpg</a:t>
            </a:r>
            <a:r>
              <a:rPr lang="en-US" sz="1200" dirty="0" smtClean="0"/>
              <a:t> (dc1)(L21, s33)</a:t>
            </a:r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commons.wikimedia.org/wiki/File:Great_dane_and_cat.jpg</a:t>
            </a:r>
            <a:r>
              <a:rPr lang="en-US" sz="1200" dirty="0" smtClean="0"/>
              <a:t> (dc2)(L16, s8) </a:t>
            </a:r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commons.wikimedia.org/wiki/File:Goldenretrieverandcatfriend.jpg</a:t>
            </a:r>
            <a:r>
              <a:rPr lang="en-US" sz="1200" dirty="0" smtClean="0"/>
              <a:t> (dc3)(L18, s33) </a:t>
            </a:r>
          </a:p>
          <a:p>
            <a:r>
              <a:rPr lang="en-US" sz="1200" dirty="0">
                <a:hlinkClick r:id="rId5"/>
              </a:rPr>
              <a:t>http://commons.wikimedia.org/wiki/File:Rat,_cat_%</a:t>
            </a:r>
            <a:r>
              <a:rPr lang="en-US" sz="1200" dirty="0" smtClean="0">
                <a:hlinkClick r:id="rId5"/>
              </a:rPr>
              <a:t>26_dog_pyramid_at_Fisherman%27s_Wharf.JPG</a:t>
            </a:r>
            <a:r>
              <a:rPr lang="en-US" sz="1200" dirty="0" smtClean="0"/>
              <a:t> (dc4)(L14, s14) </a:t>
            </a:r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commons.wikimedia.org/wiki/File:Trillium_Poncho_cat_dog.jpg</a:t>
            </a:r>
            <a:r>
              <a:rPr lang="en-US" sz="1200" dirty="0" smtClean="0"/>
              <a:t> (dc5)(L14, s13)</a:t>
            </a:r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commons.wikimedia.org/wiki/File:Shep_izzy_and_kitty.jpg</a:t>
            </a:r>
            <a:r>
              <a:rPr lang="en-US" sz="1200" dirty="0" smtClean="0"/>
              <a:t> (dc6)(L15, s33) </a:t>
            </a:r>
          </a:p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commons.wikimedia.org/wiki/File:Cat_and_guinea_pigs.jpg</a:t>
            </a:r>
            <a:r>
              <a:rPr lang="en-US" sz="1200" dirty="0" smtClean="0"/>
              <a:t> (dc7) (L11, s13)</a:t>
            </a:r>
          </a:p>
          <a:p>
            <a:r>
              <a:rPr lang="en-US" sz="1200" dirty="0" smtClean="0">
                <a:hlinkClick r:id="rId9"/>
              </a:rPr>
              <a:t>http</a:t>
            </a:r>
            <a:r>
              <a:rPr lang="en-US" sz="1200" dirty="0">
                <a:hlinkClick r:id="rId9"/>
              </a:rPr>
              <a:t>://</a:t>
            </a:r>
            <a:r>
              <a:rPr lang="en-US" sz="1200" dirty="0" smtClean="0">
                <a:hlinkClick r:id="rId9"/>
              </a:rPr>
              <a:t>commons.wikimedia.org/wiki/File:Greyhound_and_cat.jpg</a:t>
            </a:r>
            <a:r>
              <a:rPr lang="en-US" sz="1200" dirty="0" smtClean="0"/>
              <a:t> (dc8)(L11, s15) </a:t>
            </a:r>
          </a:p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commons.wikimedia.org/wiki/File:Catdog.JPG</a:t>
            </a:r>
            <a:r>
              <a:rPr lang="en-US" sz="1200" dirty="0" smtClean="0"/>
              <a:t> (dc9)(L3, s21) </a:t>
            </a:r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commons.wikimedia.org/wiki/File:Brown_and_black.JPG</a:t>
            </a:r>
            <a:r>
              <a:rPr lang="en-US" sz="1200" dirty="0" smtClean="0"/>
              <a:t> (dc10)</a:t>
            </a:r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commons.wikimedia.org/wiki/File:HundKatze.jpg</a:t>
            </a:r>
            <a:r>
              <a:rPr lang="en-US" sz="1200" dirty="0" smtClean="0"/>
              <a:t> (dc11)</a:t>
            </a:r>
          </a:p>
          <a:p>
            <a:r>
              <a:rPr lang="en-US" sz="1200" dirty="0" smtClean="0">
                <a:hlinkClick r:id="rId13"/>
              </a:rPr>
              <a:t>http://upload.wikimedia.org/wikipedia/commons/1/1c/Arthur_Heyer_-_Bulldog_and_Cat.jpg</a:t>
            </a:r>
            <a:r>
              <a:rPr lang="en-US" sz="1200" dirty="0" smtClean="0"/>
              <a:t> (dc12)</a:t>
            </a:r>
          </a:p>
          <a:p>
            <a:r>
              <a:rPr lang="en-US" sz="1200" dirty="0">
                <a:hlinkClick r:id="rId14"/>
              </a:rPr>
              <a:t>http://</a:t>
            </a:r>
            <a:r>
              <a:rPr lang="en-US" sz="1200" dirty="0" smtClean="0">
                <a:hlinkClick r:id="rId14"/>
              </a:rPr>
              <a:t>upload.wikimedia.org/wikipedia/commons/f/fb/TaraenBram.jpg</a:t>
            </a:r>
            <a:r>
              <a:rPr lang="en-US" sz="1200" dirty="0" smtClean="0"/>
              <a:t> (dc13)</a:t>
            </a:r>
          </a:p>
          <a:p>
            <a:endParaRPr lang="en-US" sz="1600" dirty="0"/>
          </a:p>
          <a:p>
            <a:r>
              <a:rPr lang="en-US" sz="1600" dirty="0" smtClean="0"/>
              <a:t>   </a:t>
            </a:r>
            <a:endParaRPr lang="en-US" sz="2400" b="1" dirty="0" smtClean="0"/>
          </a:p>
          <a:p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206530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1" y="206494"/>
            <a:ext cx="84734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 </a:t>
            </a:r>
            <a:r>
              <a:rPr lang="en-US" sz="2400" b="1" dirty="0" smtClean="0"/>
              <a:t>Credits to Wikimedia Commons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668159"/>
            <a:ext cx="87680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Birds</a:t>
            </a:r>
            <a:endParaRPr lang="en-US" sz="1600" dirty="0"/>
          </a:p>
          <a:p>
            <a:r>
              <a:rPr lang="en-US" sz="1200" dirty="0" smtClean="0">
                <a:hlinkClick r:id="rId2"/>
              </a:rPr>
              <a:t/>
            </a:r>
            <a:br>
              <a:rPr lang="en-US" sz="1200" dirty="0" smtClean="0">
                <a:hlinkClick r:id="rId2"/>
              </a:rPr>
            </a:br>
            <a:r>
              <a:rPr lang="en-US" sz="1200" dirty="0" smtClean="0">
                <a:hlinkClick r:id="rId2"/>
              </a:rPr>
              <a:t>http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commons.wikimedia.org/wiki/File:Anas_platyrhynchos_male_female_quadrat.jpg</a:t>
            </a:r>
            <a:r>
              <a:rPr lang="en-US" sz="1200" dirty="0" smtClean="0"/>
              <a:t> (bird1) (L20, s21)(L8, s17) </a:t>
            </a:r>
          </a:p>
          <a:p>
            <a:r>
              <a:rPr lang="en-US" sz="1200" dirty="0">
                <a:hlinkClick r:id="rId3"/>
              </a:rPr>
              <a:t>http://commons.wikimedia.org/wiki/File:Leucochloris_albicollis_-Campos_do_Jordao,_Sao_Paulo,_</a:t>
            </a:r>
            <a:r>
              <a:rPr lang="en-US" sz="1200" dirty="0" smtClean="0">
                <a:hlinkClick r:id="rId3"/>
              </a:rPr>
              <a:t>Brazil-8.jpg</a:t>
            </a:r>
            <a:r>
              <a:rPr lang="en-US" sz="1200" dirty="0" smtClean="0"/>
              <a:t> (bird2)(L21, s31)</a:t>
            </a:r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commons.wikimedia.org/wiki/File:Southern_Screamer_RWD3.jpg</a:t>
            </a:r>
            <a:r>
              <a:rPr lang="en-US" sz="1200" dirty="0" smtClean="0"/>
              <a:t> (bird3)(L16, s7) </a:t>
            </a:r>
          </a:p>
          <a:p>
            <a:r>
              <a:rPr lang="en-US" sz="1200" dirty="0">
                <a:hlinkClick r:id="rId5"/>
              </a:rPr>
              <a:t>http://upload.wikimedia.org/wikipedia/commons/f/fc/Common_Hoopoe_%</a:t>
            </a:r>
            <a:r>
              <a:rPr lang="en-US" sz="1200" dirty="0" smtClean="0">
                <a:hlinkClick r:id="rId5"/>
              </a:rPr>
              <a:t>28Upapa_epops%29_at_Hodal_I_IMG_9216.jpg</a:t>
            </a:r>
            <a:r>
              <a:rPr lang="en-US" sz="1200" dirty="0" smtClean="0"/>
              <a:t> (bird4) (L19, s11) </a:t>
            </a:r>
          </a:p>
          <a:p>
            <a:r>
              <a:rPr lang="en-US" sz="1200" dirty="0">
                <a:hlinkClick r:id="rId6"/>
              </a:rPr>
              <a:t>http://commons.wikimedia.org/wiki/File:Flickr_-_don_macauley_-_</a:t>
            </a:r>
            <a:r>
              <a:rPr lang="en-US" sz="1200" dirty="0" smtClean="0">
                <a:hlinkClick r:id="rId6"/>
              </a:rPr>
              <a:t>Dromas_ardeola_2.jpg</a:t>
            </a:r>
            <a:r>
              <a:rPr lang="en-US" sz="1200" dirty="0" smtClean="0"/>
              <a:t> (bird5) (L19, s9)(L6, s27) </a:t>
            </a:r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commons.wikimedia.org/wiki/File:Buteo_magnirostris.jpg</a:t>
            </a:r>
            <a:r>
              <a:rPr lang="en-US" sz="1200" dirty="0" smtClean="0"/>
              <a:t> (bird6)(L18, s32) </a:t>
            </a:r>
          </a:p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commons.wikimedia.org/wiki/File:Atlantic_puffin_062.jpg</a:t>
            </a:r>
            <a:r>
              <a:rPr lang="en-US" sz="1200" dirty="0" smtClean="0"/>
              <a:t> (bird7)(L13, s9)</a:t>
            </a:r>
          </a:p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commons.wikimedia.org/wiki/File:Snowy_Sheathbill.jpg</a:t>
            </a:r>
            <a:r>
              <a:rPr lang="en-US" sz="1200" dirty="0" smtClean="0"/>
              <a:t> (bird8)(L14, s23) </a:t>
            </a:r>
          </a:p>
          <a:p>
            <a:r>
              <a:rPr lang="en-US" sz="1200" dirty="0">
                <a:hlinkClick r:id="rId10"/>
              </a:rPr>
              <a:t>http://commons.wikimedia.org/wiki/File:Puerto_Rican_Tody_(Todus_mexicanus)_</a:t>
            </a:r>
            <a:r>
              <a:rPr lang="en-US" sz="1200" dirty="0" smtClean="0">
                <a:hlinkClick r:id="rId10"/>
              </a:rPr>
              <a:t>RWD.jpg</a:t>
            </a:r>
            <a:r>
              <a:rPr lang="en-US" sz="1200" dirty="0" smtClean="0"/>
              <a:t> (bird9)(L11, s20)</a:t>
            </a:r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commons.wikimedia.org/wiki/File:Bombycilla_cedrorum.jpg</a:t>
            </a:r>
            <a:r>
              <a:rPr lang="en-US" sz="1200" dirty="0" smtClean="0"/>
              <a:t> (bird10)(L7, s6)  </a:t>
            </a:r>
          </a:p>
          <a:p>
            <a:pPr lvl="0"/>
            <a:r>
              <a:rPr lang="en-US" sz="1200" dirty="0">
                <a:ea typeface="SimSun" pitchFamily="2" charset="-122"/>
                <a:cs typeface="Arial" pitchFamily="34" charset="0"/>
                <a:hlinkClick r:id="rId12"/>
              </a:rPr>
              <a:t>http://commons.wikimedia.org/wiki/File:TrumpeterSwan.jpg</a:t>
            </a:r>
            <a:r>
              <a:rPr lang="en-US" sz="1200" dirty="0">
                <a:ea typeface="SimSun" pitchFamily="2" charset="-122"/>
                <a:cs typeface="Arial" pitchFamily="34" charset="0"/>
              </a:rPr>
              <a:t> (</a:t>
            </a:r>
            <a:r>
              <a:rPr lang="en-US" sz="1200" dirty="0" smtClean="0">
                <a:ea typeface="SimSun" pitchFamily="2" charset="-122"/>
                <a:cs typeface="Arial" pitchFamily="34" charset="0"/>
              </a:rPr>
              <a:t>swan1) (L12, s24) </a:t>
            </a:r>
            <a:endParaRPr lang="en-US" sz="1200" dirty="0"/>
          </a:p>
          <a:p>
            <a:r>
              <a:rPr lang="en-US" sz="1200" dirty="0">
                <a:hlinkClick r:id="rId13"/>
              </a:rPr>
              <a:t>http://</a:t>
            </a:r>
            <a:r>
              <a:rPr lang="en-US" sz="1200" dirty="0" smtClean="0">
                <a:hlinkClick r:id="rId13"/>
              </a:rPr>
              <a:t>commons.wikimedia.org/wiki/File:Tufted_ducks.jpg</a:t>
            </a:r>
            <a:r>
              <a:rPr lang="en-US" sz="1200" dirty="0" smtClean="0"/>
              <a:t> (duck1)(L12, s22) 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hlinkClick r:id="rId14"/>
              </a:rPr>
              <a:t>http://</a:t>
            </a:r>
            <a:r>
              <a:rPr lang="en-US" sz="1200" dirty="0" smtClean="0">
                <a:hlinkClick r:id="rId14"/>
              </a:rPr>
              <a:t>commons.wikimedia.org/wiki/File:Black_Swans.jpg</a:t>
            </a:r>
            <a:r>
              <a:rPr lang="en-US" sz="1200" dirty="0" smtClean="0"/>
              <a:t> (swan2)(L12, s30) </a:t>
            </a:r>
          </a:p>
          <a:p>
            <a:endParaRPr lang="en-US" sz="1200" dirty="0"/>
          </a:p>
          <a:p>
            <a:r>
              <a:rPr lang="en-US" sz="1600" b="1" dirty="0" smtClean="0"/>
              <a:t>Sky, River, and Clouds</a:t>
            </a:r>
          </a:p>
          <a:p>
            <a:endParaRPr lang="en-US" sz="1200" dirty="0"/>
          </a:p>
          <a:p>
            <a:r>
              <a:rPr lang="en-US" sz="1200" dirty="0">
                <a:hlinkClick r:id="rId15"/>
              </a:rPr>
              <a:t>http://</a:t>
            </a:r>
            <a:r>
              <a:rPr lang="en-US" sz="1200" dirty="0" smtClean="0">
                <a:hlinkClick r:id="rId15"/>
              </a:rPr>
              <a:t>commons.wikimedia.org/wiki/File:Clouds_Blue_Sky_001.jpg</a:t>
            </a:r>
            <a:r>
              <a:rPr lang="en-US" sz="1200" dirty="0" smtClean="0"/>
              <a:t> (sky1) (L22, s39) </a:t>
            </a:r>
          </a:p>
          <a:p>
            <a:r>
              <a:rPr lang="en-US" sz="1200" dirty="0">
                <a:hlinkClick r:id="rId16"/>
              </a:rPr>
              <a:t>http://</a:t>
            </a:r>
            <a:r>
              <a:rPr lang="en-US" sz="1200" dirty="0" smtClean="0">
                <a:hlinkClick r:id="rId16"/>
              </a:rPr>
              <a:t>commons.wikimedia.org/wiki/File:Sky_and_clouds.jpg</a:t>
            </a:r>
            <a:r>
              <a:rPr lang="en-US" sz="1200" dirty="0" smtClean="0"/>
              <a:t> (sky2) </a:t>
            </a:r>
          </a:p>
          <a:p>
            <a:r>
              <a:rPr lang="en-US" sz="1200" dirty="0">
                <a:hlinkClick r:id="rId17"/>
              </a:rPr>
              <a:t>http://</a:t>
            </a:r>
            <a:r>
              <a:rPr lang="en-US" sz="1200" dirty="0" smtClean="0">
                <a:hlinkClick r:id="rId17"/>
              </a:rPr>
              <a:t>commons.wikimedia.org/wiki/File:CapilanoRiverRegPark-river.jpg</a:t>
            </a:r>
            <a:r>
              <a:rPr lang="en-US" sz="1200" dirty="0" smtClean="0"/>
              <a:t> (river4) (L15, s24)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505962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240" y="201414"/>
            <a:ext cx="8524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Credits to Wikimedia Commons </a:t>
            </a:r>
            <a:endParaRPr lang="en-US" sz="2400" b="1" dirty="0" smtClean="0"/>
          </a:p>
          <a:p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Horses and Squirrels 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42240" y="1257121"/>
            <a:ext cx="874776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commons.wikimedia.org/wiki/File:Horse_Striking_a_Pose_Mary-Go-Round_Equestrian_Center_Northfield_Township_Michigan.JPG</a:t>
            </a:r>
            <a:r>
              <a:rPr lang="en-US" sz="1200" dirty="0" smtClean="0"/>
              <a:t> (horse1) (L15, s25) </a:t>
            </a:r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upload.wikimedia.org/wikipedia/commons/2/2f/Horse_101010_ubt.jpg</a:t>
            </a:r>
            <a:r>
              <a:rPr lang="en-US" sz="1200" dirty="0" smtClean="0"/>
              <a:t> (horse2)(L15, s26)(L20, s15) </a:t>
            </a:r>
          </a:p>
          <a:p>
            <a:r>
              <a:rPr lang="en-US" sz="1200" dirty="0">
                <a:hlinkClick r:id="rId4"/>
              </a:rPr>
              <a:t>http://commons.wikimedia.org/wiki/File:Sciurus_niger_(on_fence).</a:t>
            </a:r>
            <a:r>
              <a:rPr lang="en-US" sz="1200" dirty="0" smtClean="0">
                <a:hlinkClick r:id="rId4"/>
              </a:rPr>
              <a:t>jpg</a:t>
            </a:r>
            <a:r>
              <a:rPr lang="en-US" sz="1200" dirty="0" smtClean="0"/>
              <a:t> (squirrel1)(L13, s7)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commons.wikimedia.org/wiki/File:MattiParkkonen_Orava.jpg</a:t>
            </a:r>
            <a:r>
              <a:rPr lang="en-US" sz="1200" dirty="0" smtClean="0"/>
              <a:t> (</a:t>
            </a:r>
            <a:r>
              <a:rPr lang="en-US" sz="1200" dirty="0"/>
              <a:t>squirrel2)(L13, s6) </a:t>
            </a:r>
          </a:p>
          <a:p>
            <a:endParaRPr lang="en-US" sz="1600" dirty="0" smtClean="0"/>
          </a:p>
          <a:p>
            <a:r>
              <a:rPr lang="en-US" sz="1600" b="1" dirty="0" smtClean="0"/>
              <a:t>Coke Can</a:t>
            </a:r>
          </a:p>
          <a:p>
            <a:endParaRPr lang="en-US" sz="1600" dirty="0"/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commons.wikimedia.org/wiki/File:Diet_Coke_can_US_1982.jpg</a:t>
            </a:r>
            <a:r>
              <a:rPr lang="en-US" sz="1200" dirty="0" smtClean="0"/>
              <a:t> (coke1)</a:t>
            </a:r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commons.wikimedia.org/wiki/File:Diet-Coke-Can.jpg</a:t>
            </a:r>
            <a:r>
              <a:rPr lang="en-US" sz="1200" dirty="0" smtClean="0"/>
              <a:t> (coke2</a:t>
            </a:r>
            <a:r>
              <a:rPr lang="en-US" sz="1200" dirty="0"/>
              <a:t>)</a:t>
            </a:r>
            <a:br>
              <a:rPr lang="en-US" sz="1200" dirty="0"/>
            </a:br>
            <a:r>
              <a:rPr lang="en-US" sz="1200" dirty="0">
                <a:hlinkClick r:id="rId8"/>
              </a:rPr>
              <a:t>http://commons.wikimedia.org/w/index.php?search=Coca+Cola&amp;button=&amp;</a:t>
            </a:r>
            <a:r>
              <a:rPr lang="en-US" sz="1200" dirty="0" smtClean="0">
                <a:hlinkClick r:id="rId8"/>
              </a:rPr>
              <a:t>title=Special%3ASearch</a:t>
            </a:r>
            <a:r>
              <a:rPr lang="en-US" sz="1200" dirty="0" smtClean="0"/>
              <a:t> (coke3)(L7, s5)(L1, s5)  </a:t>
            </a:r>
          </a:p>
          <a:p>
            <a:r>
              <a:rPr lang="en-US" sz="1200" dirty="0"/>
              <a:t/>
            </a:r>
            <a:br>
              <a:rPr lang="en-US" sz="1200" dirty="0"/>
            </a:br>
            <a:r>
              <a:rPr lang="en-US" sz="1600" b="1" dirty="0" smtClean="0"/>
              <a:t>Smiling, Smiley</a:t>
            </a:r>
          </a:p>
          <a:p>
            <a:endParaRPr lang="en-US" sz="1600" dirty="0"/>
          </a:p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commons.wikimedia.org/wiki/File:Smiling_Kabuli_Girl.jpg</a:t>
            </a:r>
            <a:r>
              <a:rPr lang="en-US" sz="1200" dirty="0" smtClean="0"/>
              <a:t> (smiling1)</a:t>
            </a:r>
          </a:p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commons.wikimedia.org/wiki/File:So_happy_smiling_cat.jpg</a:t>
            </a:r>
            <a:r>
              <a:rPr lang="en-US" sz="1200" dirty="0" smtClean="0"/>
              <a:t> (smiling2)</a:t>
            </a:r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commons.wikimedia.org/wiki/File:Face-smile.svg</a:t>
            </a:r>
            <a:r>
              <a:rPr lang="en-US" sz="1200" dirty="0" smtClean="0"/>
              <a:t> (smiling3)</a:t>
            </a:r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commons.wikimedia.org/wiki/File:Smiley.svg</a:t>
            </a:r>
            <a:r>
              <a:rPr lang="en-US" sz="1200" dirty="0" smtClean="0"/>
              <a:t> (smiling4)(L22, s46)(L15, s32)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44973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" y="1132225"/>
            <a:ext cx="88595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/>
            </a:r>
            <a:br>
              <a:rPr lang="en-US" sz="1600" dirty="0" smtClean="0">
                <a:hlinkClick r:id="rId3"/>
              </a:rPr>
            </a:br>
            <a:r>
              <a:rPr lang="en-US" sz="1200" dirty="0" smtClean="0">
                <a:hlinkClick r:id="rId3"/>
              </a:rPr>
              <a:t>http</a:t>
            </a:r>
            <a:r>
              <a:rPr lang="en-US" sz="1200" dirty="0">
                <a:hlinkClick r:id="rId3"/>
              </a:rPr>
              <a:t>://</a:t>
            </a:r>
            <a:r>
              <a:rPr lang="en-US" sz="1200" dirty="0" smtClean="0">
                <a:hlinkClick r:id="rId3"/>
              </a:rPr>
              <a:t>commons.wikimedia.org/wiki/File:SunFromClouds.jpg</a:t>
            </a:r>
            <a:r>
              <a:rPr lang="en-US" sz="1200" dirty="0" smtClean="0"/>
              <a:t> (sun1)(L19, s1)</a:t>
            </a:r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commons.wikimedia.org/wiki/File:Sun_in_X-Ray.png</a:t>
            </a:r>
            <a:r>
              <a:rPr lang="en-US" sz="1200" dirty="0" smtClean="0"/>
              <a:t> (sun4)(L2, s18) </a:t>
            </a:r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commons.wikimedia.org/wiki/File:Sunset_over_Altm%C3%BChlsee.JPG</a:t>
            </a:r>
            <a:r>
              <a:rPr lang="en-US" sz="1200" dirty="0" smtClean="0"/>
              <a:t> (sun2) (L12, s25) </a:t>
            </a:r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commons.wikimedia.org/wiki/File:Sun_Pylon.jpg</a:t>
            </a:r>
            <a:r>
              <a:rPr lang="en-US" sz="1200" dirty="0" smtClean="0"/>
              <a:t> (sun3) (L-20, s-16)</a:t>
            </a:r>
            <a:br>
              <a:rPr lang="en-US" sz="1200" dirty="0" smtClean="0"/>
            </a:br>
            <a:endParaRPr lang="en-US" sz="1200" dirty="0" smtClean="0"/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commons.wikimedia.org/wiki/File:Northwest_Crown_Fire_Experiment.png</a:t>
            </a:r>
            <a:r>
              <a:rPr lang="en-US" sz="1200" dirty="0" smtClean="0"/>
              <a:t> (rad2) (L20, s14) 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upload.wikimedia.org/wikipedia/commons/d/dd/2005_Nagaoka_Festival_001.jpg</a:t>
            </a:r>
            <a:r>
              <a:rPr lang="en-US" sz="1200" dirty="0" smtClean="0"/>
              <a:t> (rad3) (L20, s1)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9"/>
              </a:rPr>
              <a:t>http://upload.wikimedia.org/wikipedia/commons/e/e9/Horizontemp_.</a:t>
            </a:r>
            <a:r>
              <a:rPr lang="en-US" sz="1200" dirty="0" smtClean="0">
                <a:hlinkClick r:id="rId9"/>
              </a:rPr>
              <a:t>jpg</a:t>
            </a:r>
            <a:r>
              <a:rPr lang="en-US" sz="1200" dirty="0" smtClean="0"/>
              <a:t> (rad4) (L22, s36)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commons.wikimedia.org/wiki/File:Lunar_Laser_McDonald_Observatory.jpg</a:t>
            </a:r>
            <a:r>
              <a:rPr lang="en-US" sz="1200" dirty="0" smtClean="0"/>
              <a:t> (rad5) (L22, s37) </a:t>
            </a:r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commons.wikimedia.org/wiki/File:Candle-flame-no-reflection.jpg</a:t>
            </a:r>
            <a:r>
              <a:rPr lang="en-US" sz="1200" dirty="0" smtClean="0"/>
              <a:t> (candle1)(L19, s2)(L1, 3) 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84480" y="223520"/>
            <a:ext cx="839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</a:t>
            </a:r>
            <a:r>
              <a:rPr lang="en-US" sz="2400" b="1" dirty="0"/>
              <a:t>Credits to Wikimedia Commons </a:t>
            </a:r>
            <a:endParaRPr lang="en-US" sz="24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1440" y="782320"/>
            <a:ext cx="3952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Sun, Radiation, and Candle </a:t>
            </a:r>
            <a:r>
              <a:rPr lang="en-US" sz="1600" b="1" dirty="0"/>
              <a:t>F</a:t>
            </a:r>
            <a:r>
              <a:rPr lang="en-US" sz="1600" b="1" dirty="0" smtClean="0"/>
              <a:t>lames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1440" y="3612972"/>
            <a:ext cx="88595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Trees</a:t>
            </a:r>
          </a:p>
          <a:p>
            <a:endParaRPr lang="en-US" dirty="0"/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commons.wikimedia.org/wiki/File:Abies_nordmanniana_PAN_2.jpg</a:t>
            </a:r>
            <a:r>
              <a:rPr lang="en-US" sz="1200" dirty="0" smtClean="0"/>
              <a:t> (tree1)</a:t>
            </a:r>
          </a:p>
          <a:p>
            <a:r>
              <a:rPr lang="en-US" sz="1200" dirty="0">
                <a:hlinkClick r:id="rId13"/>
              </a:rPr>
              <a:t>http://</a:t>
            </a:r>
            <a:r>
              <a:rPr lang="en-US" sz="1200" dirty="0" smtClean="0">
                <a:hlinkClick r:id="rId13"/>
              </a:rPr>
              <a:t>commons.wikimedia.org/wiki/File:Willow.jpg</a:t>
            </a:r>
            <a:r>
              <a:rPr lang="en-US" sz="1200" dirty="0" smtClean="0"/>
              <a:t> (tree2) (L19, s5)</a:t>
            </a:r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600" b="1" dirty="0" smtClean="0"/>
              <a:t>Relationship, Love</a:t>
            </a:r>
          </a:p>
          <a:p>
            <a:r>
              <a:rPr lang="en-US" sz="1200" dirty="0">
                <a:hlinkClick r:id="rId14"/>
              </a:rPr>
              <a:t>http://commons.wikimedia.org/wiki/File:Blue_tailed_bee_eater_-_Merops_philippinus_couples_-_</a:t>
            </a:r>
            <a:r>
              <a:rPr lang="en-US" sz="1200" dirty="0" smtClean="0">
                <a:hlinkClick r:id="rId14"/>
              </a:rPr>
              <a:t>Mavoor.jpg</a:t>
            </a:r>
            <a:r>
              <a:rPr lang="en-US" sz="1200" dirty="0" smtClean="0"/>
              <a:t> (passion1)(L9, s28)  </a:t>
            </a:r>
          </a:p>
          <a:p>
            <a:r>
              <a:rPr lang="en-US" sz="1200" dirty="0">
                <a:hlinkClick r:id="rId15"/>
              </a:rPr>
              <a:t>http://commons.wikimedia.org/wiki/File:Amazona_albifrons_-</a:t>
            </a:r>
            <a:r>
              <a:rPr lang="en-US" sz="1200" dirty="0" smtClean="0">
                <a:hlinkClick r:id="rId15"/>
              </a:rPr>
              <a:t>Costa_Rica-8.jpg</a:t>
            </a:r>
            <a:r>
              <a:rPr lang="en-US" sz="1200" dirty="0" smtClean="0"/>
              <a:t> (passion2) </a:t>
            </a:r>
            <a:endParaRPr lang="en-US" sz="1200" dirty="0"/>
          </a:p>
          <a:p>
            <a:r>
              <a:rPr lang="en-US" sz="1600" dirty="0"/>
              <a:t> </a:t>
            </a:r>
            <a:r>
              <a:rPr lang="en-US" sz="1200" dirty="0">
                <a:hlinkClick r:id="rId16"/>
              </a:rPr>
              <a:t>http://</a:t>
            </a:r>
            <a:r>
              <a:rPr lang="en-US" sz="1200" dirty="0" smtClean="0">
                <a:hlinkClick r:id="rId16"/>
              </a:rPr>
              <a:t>commons.wikimedia.org/wiki/File:Friendship-images-4.gif</a:t>
            </a:r>
            <a:r>
              <a:rPr lang="en-US" sz="1200" dirty="0" smtClean="0"/>
              <a:t> (Re1)(L21, s33)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75345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" y="142240"/>
            <a:ext cx="8778240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People</a:t>
            </a:r>
          </a:p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commons.wikimedia.org/wiki/File:Comic_History_of_Rome_p_186_Archimedes_taking_a_Warm_Bath.jpg</a:t>
            </a:r>
            <a:r>
              <a:rPr lang="en-US" sz="1200" dirty="0" smtClean="0"/>
              <a:t> (Archimedes) (L16, s5) </a:t>
            </a:r>
            <a:endParaRPr lang="en-US" sz="1200" dirty="0"/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commons.wikimedia.org/wiki/File:Gustav_Robert_Kirchhoff.jpg</a:t>
            </a:r>
            <a:r>
              <a:rPr lang="en-US" sz="1200" dirty="0" smtClean="0"/>
              <a:t> (Kirchhoff)  (L20, s19)</a:t>
            </a:r>
            <a:endParaRPr lang="en-US" sz="1200" dirty="0"/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commons.wikimedia.org/wiki/File:Max_planck.jpg</a:t>
            </a:r>
            <a:r>
              <a:rPr lang="en-US" sz="1200" dirty="0" smtClean="0"/>
              <a:t> (Planck)(L20, s3)</a:t>
            </a:r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commons.wikimedia.org/wiki/File:Old_But_All_with_colors.jpg</a:t>
            </a:r>
            <a:r>
              <a:rPr lang="en-US" sz="1200" dirty="0" smtClean="0"/>
              <a:t> (old people)(L14, s16) </a:t>
            </a:r>
          </a:p>
          <a:p>
            <a:r>
              <a:rPr lang="en-US" sz="1200" dirty="0">
                <a:hlinkClick r:id="rId6"/>
              </a:rPr>
              <a:t>http://commons.wikimedia.org/wiki/File:Story_Time.jpg</a:t>
            </a:r>
            <a:r>
              <a:rPr lang="en-US" sz="1200" dirty="0"/>
              <a:t> (children1)(L14, s20)</a:t>
            </a:r>
            <a:br>
              <a:rPr lang="en-US" sz="1200" dirty="0"/>
            </a:br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commons.wikimedia.org/wiki/File:PikiWiki_Israel_11330_Mass_demonstration_in_Kfar_Maimon_against_the_dise.jpg</a:t>
            </a:r>
            <a:r>
              <a:rPr lang="en-US" sz="1200" dirty="0" smtClean="0"/>
              <a:t> (people1)(L6, s28) 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commons.wikimedia.org/wiki/File:Thiruvananthapuram_Kovalam_Beach.jpg</a:t>
            </a:r>
            <a:r>
              <a:rPr lang="en-US" sz="1200" dirty="0" smtClean="0"/>
              <a:t> (people2)(L6, s25)</a:t>
            </a:r>
            <a:endParaRPr lang="en-US" sz="1200" dirty="0"/>
          </a:p>
          <a:p>
            <a:endParaRPr lang="en-US" sz="1200" dirty="0"/>
          </a:p>
          <a:p>
            <a:r>
              <a:rPr lang="en-US" sz="1600" b="1" dirty="0" smtClean="0"/>
              <a:t>Miscellaneous (</a:t>
            </a:r>
            <a:r>
              <a:rPr lang="en-US" sz="1600" b="1" dirty="0"/>
              <a:t>Balloon, </a:t>
            </a:r>
            <a:r>
              <a:rPr lang="en-US" sz="1600" b="1" dirty="0" smtClean="0"/>
              <a:t>Drinking, Exercises</a:t>
            </a:r>
            <a:r>
              <a:rPr lang="en-US" sz="1600" b="1" dirty="0"/>
              <a:t>, Dive, Turbulence, </a:t>
            </a:r>
            <a:r>
              <a:rPr lang="en-US" sz="1600" b="1" dirty="0" smtClean="0"/>
              <a:t>Walk)</a:t>
            </a:r>
            <a:br>
              <a:rPr lang="en-US" sz="1600" b="1" dirty="0" smtClean="0"/>
            </a:br>
            <a:endParaRPr lang="en-US" sz="1600" dirty="0"/>
          </a:p>
          <a:p>
            <a:r>
              <a:rPr lang="en-US" sz="1200" dirty="0">
                <a:hlinkClick r:id="rId9"/>
              </a:rPr>
              <a:t>http://commons.wikimedia.org/wiki/File:HK_Wan_Chai_%</a:t>
            </a:r>
            <a:r>
              <a:rPr lang="en-US" sz="1200" dirty="0" smtClean="0">
                <a:hlinkClick r:id="rId9"/>
              </a:rPr>
              <a:t>E5%92%96%E5%95%A1_cup_of_coffee_drink_with_metal_tablespoon_n_plate_May-2012.JPG</a:t>
            </a:r>
            <a:r>
              <a:rPr lang="en-US" sz="1200" dirty="0" smtClean="0"/>
              <a:t> (cof1) (L20, s7)</a:t>
            </a:r>
          </a:p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upload.wikimedia.org/wikipedia/commons/d/d9/Bundesarchiv_Bild_183-29410-0011%2C_Kaffeetafel%2C_Jenaer_Glas.jpg</a:t>
            </a:r>
            <a:r>
              <a:rPr lang="en-US" sz="1200" dirty="0" smtClean="0"/>
              <a:t> (cof2) (L20, s8)</a:t>
            </a:r>
            <a:endParaRPr lang="en-US" sz="1600" b="1" dirty="0"/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commons.wikimedia.org/wiki/File:Critique_of_the_Theory_of_Evolution_Fig_017.jpg</a:t>
            </a:r>
            <a:r>
              <a:rPr lang="en-US" sz="1200" dirty="0" smtClean="0"/>
              <a:t> (peas)(L14, s17) </a:t>
            </a:r>
          </a:p>
          <a:p>
            <a:r>
              <a:rPr lang="en-US" sz="1200" dirty="0">
                <a:hlinkClick r:id="rId12"/>
              </a:rPr>
              <a:t>http://</a:t>
            </a:r>
            <a:r>
              <a:rPr lang="en-US" sz="1200" dirty="0" smtClean="0">
                <a:hlinkClick r:id="rId12"/>
              </a:rPr>
              <a:t>commons.wikimedia.org/wiki/File:A_zonky.jpg</a:t>
            </a:r>
            <a:r>
              <a:rPr lang="en-US" sz="1200" dirty="0" smtClean="0"/>
              <a:t> (</a:t>
            </a:r>
            <a:r>
              <a:rPr lang="en-US" sz="1200" dirty="0" err="1" smtClean="0"/>
              <a:t>zonky</a:t>
            </a:r>
            <a:r>
              <a:rPr lang="en-US" sz="1200" dirty="0" smtClean="0"/>
              <a:t>) (L14, s18) </a:t>
            </a:r>
            <a:endParaRPr lang="en-US" sz="1200" dirty="0"/>
          </a:p>
          <a:p>
            <a:r>
              <a:rPr lang="en-US" sz="1300" dirty="0">
                <a:hlinkClick r:id="rId13"/>
              </a:rPr>
              <a:t>http://commons.wikimedia.org/w/index.php?search=peeping&amp;button=&amp;</a:t>
            </a:r>
            <a:r>
              <a:rPr lang="en-US" sz="1300" dirty="0" smtClean="0">
                <a:hlinkClick r:id="rId13"/>
              </a:rPr>
              <a:t>title=Special%3ASearch</a:t>
            </a:r>
            <a:r>
              <a:rPr lang="en-US" sz="1300" dirty="0" smtClean="0"/>
              <a:t> (vi1)(L21, s25) </a:t>
            </a:r>
          </a:p>
          <a:p>
            <a:r>
              <a:rPr lang="en-US" sz="1300" dirty="0"/>
              <a:t> </a:t>
            </a:r>
            <a:r>
              <a:rPr lang="en-US" sz="1300" dirty="0">
                <a:hlinkClick r:id="rId14"/>
              </a:rPr>
              <a:t>http://</a:t>
            </a:r>
            <a:r>
              <a:rPr lang="en-US" sz="1300" dirty="0" smtClean="0">
                <a:hlinkClick r:id="rId14"/>
              </a:rPr>
              <a:t>commons.wikimedia.org/wiki/File:Soca.jpg</a:t>
            </a:r>
            <a:r>
              <a:rPr lang="en-US" sz="1300" dirty="0" smtClean="0"/>
              <a:t> (</a:t>
            </a:r>
            <a:r>
              <a:rPr lang="en-US" sz="1300" dirty="0"/>
              <a:t>river1)(L13, s1)</a:t>
            </a:r>
            <a:br>
              <a:rPr lang="en-US" sz="1300" dirty="0"/>
            </a:br>
            <a:r>
              <a:rPr lang="en-US" sz="1300" dirty="0">
                <a:hlinkClick r:id="rId15"/>
              </a:rPr>
              <a:t>http://</a:t>
            </a:r>
            <a:r>
              <a:rPr lang="en-US" sz="1300" dirty="0" smtClean="0">
                <a:hlinkClick r:id="rId15"/>
              </a:rPr>
              <a:t>upload.wikimedia.org/wikipedia/commons/6/6d/Bug_z_G%C3%B3ry_zamkowej.jpg</a:t>
            </a:r>
            <a:r>
              <a:rPr lang="en-US" sz="1300" dirty="0" smtClean="0"/>
              <a:t> (river2)(L14, s11) </a:t>
            </a:r>
          </a:p>
          <a:p>
            <a:r>
              <a:rPr lang="en-US" sz="1300" dirty="0">
                <a:hlinkClick r:id="rId16"/>
              </a:rPr>
              <a:t>http://</a:t>
            </a:r>
            <a:r>
              <a:rPr lang="en-US" sz="1300" dirty="0" smtClean="0">
                <a:hlinkClick r:id="rId16"/>
              </a:rPr>
              <a:t>commons.wikimedia.org/wiki/File:Great_pershing_balloon_derby_2005_09_04.jpg</a:t>
            </a:r>
            <a:r>
              <a:rPr lang="en-US" sz="1300" dirty="0" smtClean="0"/>
              <a:t> (ba1)(L22, s45) </a:t>
            </a:r>
          </a:p>
          <a:p>
            <a:r>
              <a:rPr lang="en-US" sz="1300" dirty="0" smtClean="0">
                <a:hlinkClick r:id="rId17"/>
              </a:rPr>
              <a:t>http</a:t>
            </a:r>
            <a:r>
              <a:rPr lang="en-US" sz="1300" dirty="0">
                <a:hlinkClick r:id="rId17"/>
              </a:rPr>
              <a:t>://commons.wikimedia.org/wiki/File:Models,_Fashion_show_in_M%C3%B3da_NEO,_</a:t>
            </a:r>
            <a:r>
              <a:rPr lang="en-US" sz="1300" dirty="0" smtClean="0">
                <a:hlinkClick r:id="rId17"/>
              </a:rPr>
              <a:t>Brno.jpg</a:t>
            </a:r>
            <a:r>
              <a:rPr lang="en-US" sz="1300" dirty="0" smtClean="0"/>
              <a:t> (model1)(L17, s21)</a:t>
            </a:r>
            <a:endParaRPr lang="en-US" sz="1300" dirty="0"/>
          </a:p>
          <a:p>
            <a:r>
              <a:rPr lang="en-US" sz="1300" dirty="0">
                <a:hlinkClick r:id="rId18"/>
              </a:rPr>
              <a:t>http://</a:t>
            </a:r>
            <a:r>
              <a:rPr lang="en-US" sz="1300" dirty="0" smtClean="0">
                <a:hlinkClick r:id="rId18"/>
              </a:rPr>
              <a:t>commons.wikimedia.org/wiki/File:Piscina_de_Almargen.jpg</a:t>
            </a:r>
            <a:r>
              <a:rPr lang="en-US" sz="1300" dirty="0" smtClean="0"/>
              <a:t> (dive1) (L16, s2)</a:t>
            </a:r>
          </a:p>
          <a:p>
            <a:r>
              <a:rPr lang="en-US" sz="1200" dirty="0" smtClean="0">
                <a:hlinkClick r:id="rId19"/>
              </a:rPr>
              <a:t>http</a:t>
            </a:r>
            <a:r>
              <a:rPr lang="en-US" sz="1200" dirty="0">
                <a:hlinkClick r:id="rId19"/>
              </a:rPr>
              <a:t>://</a:t>
            </a:r>
            <a:r>
              <a:rPr lang="en-US" sz="1200" dirty="0" smtClean="0">
                <a:hlinkClick r:id="rId19"/>
              </a:rPr>
              <a:t>commons.wikimedia.org/wiki/File:Singing_closeup.jpg</a:t>
            </a:r>
            <a:r>
              <a:rPr lang="en-US" sz="1200" dirty="0" smtClean="0"/>
              <a:t> (turb1) (L17, </a:t>
            </a:r>
            <a:r>
              <a:rPr lang="en-US" sz="1200" dirty="0"/>
              <a:t>s17)</a:t>
            </a:r>
            <a:br>
              <a:rPr lang="en-US" sz="1200" dirty="0"/>
            </a:br>
            <a:r>
              <a:rPr lang="en-US" sz="1200" dirty="0">
                <a:hlinkClick r:id="rId20"/>
              </a:rPr>
              <a:t>http://</a:t>
            </a:r>
            <a:r>
              <a:rPr lang="en-US" sz="1200" dirty="0" smtClean="0">
                <a:hlinkClick r:id="rId20"/>
              </a:rPr>
              <a:t>commons.wikimedia.org/wiki/File:Matlab_Logo.png</a:t>
            </a:r>
            <a:r>
              <a:rPr lang="en-US" sz="1200" dirty="0" smtClean="0"/>
              <a:t> (</a:t>
            </a:r>
            <a:r>
              <a:rPr lang="en-US" sz="1200" dirty="0" err="1" smtClean="0"/>
              <a:t>Mathlogo</a:t>
            </a:r>
            <a:r>
              <a:rPr lang="en-US" sz="1200" dirty="0" smtClean="0"/>
              <a:t>)(L17, s23)</a:t>
            </a:r>
          </a:p>
          <a:p>
            <a:r>
              <a:rPr lang="en-US" sz="1200" dirty="0">
                <a:hlinkClick r:id="rId21"/>
              </a:rPr>
              <a:t>http://</a:t>
            </a:r>
            <a:r>
              <a:rPr lang="en-US" sz="1200" dirty="0" smtClean="0">
                <a:hlinkClick r:id="rId21"/>
              </a:rPr>
              <a:t>commons.wikimedia.org/wiki/File:Golf_ball_grass.jpg</a:t>
            </a:r>
            <a:r>
              <a:rPr lang="en-US" sz="1200" dirty="0" smtClean="0"/>
              <a:t> (golf ball)(L17, s24)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>
                <a:hlinkClick r:id="rId22"/>
              </a:rPr>
              <a:t>http://</a:t>
            </a:r>
            <a:r>
              <a:rPr lang="en-US" sz="1200" dirty="0" smtClean="0">
                <a:hlinkClick r:id="rId22"/>
              </a:rPr>
              <a:t>upload.wikimedia.org/wikipedia/commons/f/f9/U-tube_heat_exchanger.PNG</a:t>
            </a:r>
            <a:r>
              <a:rPr lang="en-US" sz="1200" dirty="0" smtClean="0"/>
              <a:t> (heat exchanger1)(L18, s26) </a:t>
            </a:r>
            <a:endParaRPr lang="en-US" sz="1600" b="1" dirty="0" smtClean="0"/>
          </a:p>
          <a:p>
            <a:r>
              <a:rPr lang="en-US" sz="1200" dirty="0">
                <a:hlinkClick r:id="rId23"/>
              </a:rPr>
              <a:t>http://</a:t>
            </a:r>
            <a:r>
              <a:rPr lang="en-US" sz="1200" dirty="0" smtClean="0">
                <a:hlinkClick r:id="rId23"/>
              </a:rPr>
              <a:t>commons.wikimedia.org/wiki/File:Dauphin_australie.jpg</a:t>
            </a:r>
            <a:r>
              <a:rPr lang="en-US" sz="1200" dirty="0" smtClean="0"/>
              <a:t> (dolphin1)(L18, s27</a:t>
            </a:r>
            <a:r>
              <a:rPr lang="en-US" sz="1200" dirty="0"/>
              <a:t>) </a:t>
            </a:r>
            <a:br>
              <a:rPr lang="en-US" sz="1200" dirty="0"/>
            </a:br>
            <a:r>
              <a:rPr lang="en-US" sz="1200" dirty="0">
                <a:hlinkClick r:id="rId24"/>
              </a:rPr>
              <a:t>http://</a:t>
            </a:r>
            <a:r>
              <a:rPr lang="en-US" sz="1200" dirty="0" smtClean="0">
                <a:hlinkClick r:id="rId24"/>
              </a:rPr>
              <a:t>commons.wikimedia.org/wiki/File:TbSousTrumpt12Night.jpg</a:t>
            </a:r>
            <a:r>
              <a:rPr lang="en-US" sz="1200" dirty="0" smtClean="0"/>
              <a:t> (trumpet1)(L15, s8) </a:t>
            </a:r>
            <a:endParaRPr lang="en-US" sz="1200" dirty="0"/>
          </a:p>
          <a:p>
            <a:r>
              <a:rPr lang="en-US" sz="1200" dirty="0">
                <a:hlinkClick r:id="rId25"/>
              </a:rPr>
              <a:t>http://upload.wikimedia.org/wikipedia/commons/5/56/The_B8074_nearing_the_end_of_its_journey_in_Glen_Orchy_-_geograph.org.uk_-_</a:t>
            </a:r>
            <a:r>
              <a:rPr lang="en-US" sz="1200" dirty="0" smtClean="0">
                <a:hlinkClick r:id="rId25"/>
              </a:rPr>
              <a:t>1351314.jpg</a:t>
            </a:r>
            <a:r>
              <a:rPr lang="en-US" sz="1200" dirty="0" smtClean="0"/>
              <a:t> (end1) (L22, s48)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568188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" y="213360"/>
            <a:ext cx="860552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2"/>
              </a:rPr>
              <a:t>http://commons.wikimedia.org/wiki/File:Mrs._William_Simpson,_wife_of_miner,_cleaning_table_in_kitchen_of_house_%5E43_of_company_housing_project._Louise_Coal..._-_NARA_-_</a:t>
            </a:r>
            <a:r>
              <a:rPr lang="en-US" sz="1200" dirty="0" smtClean="0">
                <a:hlinkClick r:id="rId2"/>
              </a:rPr>
              <a:t>540245.jpg</a:t>
            </a:r>
            <a:r>
              <a:rPr lang="en-US" sz="1200" dirty="0" smtClean="0"/>
              <a:t> (post-proc1)(L15, s29) </a:t>
            </a:r>
          </a:p>
          <a:p>
            <a:r>
              <a:rPr lang="en-US" sz="1200" dirty="0">
                <a:hlinkClick r:id="rId3"/>
              </a:rPr>
              <a:t>http://commons.wikimedia.org/wiki/File:Colloque_scientifique_international_portant_sur_les_TIC_en_%C3%A9ducation_-_</a:t>
            </a:r>
            <a:r>
              <a:rPr lang="en-US" sz="1200" dirty="0" smtClean="0">
                <a:hlinkClick r:id="rId3"/>
              </a:rPr>
              <a:t>18.jpg</a:t>
            </a:r>
            <a:r>
              <a:rPr lang="en-US" sz="1200" dirty="0" smtClean="0"/>
              <a:t> (class1)(L15, s31)</a:t>
            </a:r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commons.wikimedia.org/wiki/File:Spider_02.jpg</a:t>
            </a:r>
            <a:r>
              <a:rPr lang="en-US" sz="1200" dirty="0" smtClean="0"/>
              <a:t> (spider1)(L10, s6) </a:t>
            </a:r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commons.wikimedia.org/wiki/File:Spanish_walk.gif</a:t>
            </a:r>
            <a:r>
              <a:rPr lang="en-US" sz="1200" dirty="0" smtClean="0"/>
              <a:t> (walk1)(L10, s8</a:t>
            </a:r>
            <a:r>
              <a:rPr lang="en-US" sz="1200" dirty="0"/>
              <a:t>)</a:t>
            </a:r>
            <a:br>
              <a:rPr lang="en-US" sz="1200" dirty="0"/>
            </a:br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commons.wikimedia.org/wiki/File:Elephant_walk_seniors3.jpg</a:t>
            </a:r>
            <a:r>
              <a:rPr lang="en-US" sz="1200" dirty="0" smtClean="0"/>
              <a:t> (walk2)(L7, s13)(L8, s13) </a:t>
            </a:r>
          </a:p>
          <a:p>
            <a:r>
              <a:rPr lang="en-US" sz="1200" dirty="0">
                <a:hlinkClick r:id="rId7"/>
              </a:rPr>
              <a:t>http://</a:t>
            </a:r>
            <a:r>
              <a:rPr lang="en-US" sz="1200" dirty="0" smtClean="0">
                <a:hlinkClick r:id="rId7"/>
              </a:rPr>
              <a:t>commons.wikimedia.org/wiki/File:Flickr_cc_runner_wisconsin_u.jpg</a:t>
            </a:r>
            <a:r>
              <a:rPr lang="en-US" sz="1200" dirty="0" smtClean="0"/>
              <a:t> (run1)(L4, s1)</a:t>
            </a:r>
          </a:p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commons.wikimedia.org/wiki/File:Cucumber_soup.jpg</a:t>
            </a:r>
            <a:r>
              <a:rPr lang="en-US" sz="1200" dirty="0" smtClean="0"/>
              <a:t> (soup1)(L10, s11)</a:t>
            </a:r>
          </a:p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commons.wikimedia.org/wiki/File:Outdoor_Cooking.jpg</a:t>
            </a:r>
            <a:r>
              <a:rPr lang="en-US" sz="1200" dirty="0" smtClean="0"/>
              <a:t> (cooking)(L11, s17) </a:t>
            </a:r>
          </a:p>
          <a:p>
            <a:r>
              <a:rPr lang="en-US" sz="1200" dirty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commons.wikimedia.org/wiki/File:Hurricane_Isabel_14_sept_2003_1445Z.jpg</a:t>
            </a:r>
            <a:r>
              <a:rPr lang="en-US" sz="1200" dirty="0" smtClean="0"/>
              <a:t> (hurricane1)(L11, s21) </a:t>
            </a:r>
          </a:p>
          <a:p>
            <a:r>
              <a:rPr lang="en-US" sz="1200" dirty="0">
                <a:hlinkClick r:id="rId11"/>
              </a:rPr>
              <a:t>http://</a:t>
            </a:r>
            <a:r>
              <a:rPr lang="en-US" sz="1200" dirty="0" smtClean="0">
                <a:hlinkClick r:id="rId11"/>
              </a:rPr>
              <a:t>commons.wikimedia.org/wiki/File:Napoleonbecher.jpg</a:t>
            </a:r>
            <a:r>
              <a:rPr lang="en-US" sz="1200" dirty="0" smtClean="0"/>
              <a:t> (gold1)(L12, s28) </a:t>
            </a:r>
          </a:p>
          <a:p>
            <a:r>
              <a:rPr lang="en-US" sz="1200" dirty="0">
                <a:hlinkClick r:id="rId12"/>
              </a:rPr>
              <a:t>http://commons.wikimedia.org/wiki/File:THE_%22VON_TRAPP%22_FAMILY,_STARS_IN_THE_%22SOUND_OF_MUSIC%22_THEATRICAL_OUTSIDE_THE_THEATER_HELEN_IN_HELEN,_GEORGIA,_NEAR..._-_NARA_-_</a:t>
            </a:r>
            <a:r>
              <a:rPr lang="en-US" sz="1200" dirty="0" smtClean="0">
                <a:hlinkClick r:id="rId12"/>
              </a:rPr>
              <a:t>557722.jpg</a:t>
            </a:r>
            <a:r>
              <a:rPr lang="en-US" sz="1200" dirty="0" smtClean="0"/>
              <a:t> (vonTrapp1)(L12, s31) </a:t>
            </a:r>
          </a:p>
          <a:p>
            <a:r>
              <a:rPr lang="en-US" sz="1200" dirty="0">
                <a:hlinkClick r:id="rId13"/>
              </a:rPr>
              <a:t>http://</a:t>
            </a:r>
            <a:r>
              <a:rPr lang="en-US" sz="1200" dirty="0" smtClean="0">
                <a:hlinkClick r:id="rId13"/>
              </a:rPr>
              <a:t>commons.wikimedia.org/wiki/File:Merenjenfrita.jpg</a:t>
            </a:r>
            <a:r>
              <a:rPr lang="en-US" sz="1200" dirty="0" smtClean="0"/>
              <a:t> (frying1)(L7, s8)</a:t>
            </a:r>
          </a:p>
          <a:p>
            <a:r>
              <a:rPr lang="en-US" sz="1200" dirty="0">
                <a:hlinkClick r:id="rId14"/>
              </a:rPr>
              <a:t>http://</a:t>
            </a:r>
            <a:r>
              <a:rPr lang="en-US" sz="1200" dirty="0" smtClean="0">
                <a:hlinkClick r:id="rId14"/>
              </a:rPr>
              <a:t>commons.wikimedia.org/wiki/File:Tibbits_Opera_House_Summer_Theatre_Broadway.jpg</a:t>
            </a:r>
            <a:r>
              <a:rPr lang="en-US" sz="1200" dirty="0" smtClean="0"/>
              <a:t> (player1)(L7, s9)</a:t>
            </a:r>
          </a:p>
          <a:p>
            <a:r>
              <a:rPr lang="en-US" sz="1200" dirty="0">
                <a:hlinkClick r:id="rId15"/>
              </a:rPr>
              <a:t>http://</a:t>
            </a:r>
            <a:r>
              <a:rPr lang="en-US" sz="1200" dirty="0" smtClean="0">
                <a:hlinkClick r:id="rId15"/>
              </a:rPr>
              <a:t>commons.wikimedia.org/wiki/File:Marilyn_Monroe_in_The_Prince_and_the_Showgirl_trailer.jpg</a:t>
            </a:r>
            <a:r>
              <a:rPr lang="en-US" sz="1200" dirty="0" smtClean="0"/>
              <a:t> (model2)(L7, s4) </a:t>
            </a:r>
          </a:p>
          <a:p>
            <a:r>
              <a:rPr lang="en-US" sz="1200" dirty="0">
                <a:hlinkClick r:id="rId16"/>
              </a:rPr>
              <a:t>http://</a:t>
            </a:r>
            <a:r>
              <a:rPr lang="en-US" sz="1200" dirty="0" smtClean="0">
                <a:hlinkClick r:id="rId16"/>
              </a:rPr>
              <a:t>commons.wikimedia.org/wiki/File:UEFA-Women%27s_Cup_Final_2005_at_Potsdam_5.jpg</a:t>
            </a:r>
            <a:r>
              <a:rPr lang="en-US" sz="1200" dirty="0" smtClean="0"/>
              <a:t> (success1)(L8, s18)</a:t>
            </a:r>
          </a:p>
          <a:p>
            <a:r>
              <a:rPr lang="en-US" sz="1200" dirty="0">
                <a:hlinkClick r:id="rId17"/>
              </a:rPr>
              <a:t>http://</a:t>
            </a:r>
            <a:r>
              <a:rPr lang="en-US" sz="1200" dirty="0" smtClean="0">
                <a:hlinkClick r:id="rId17"/>
              </a:rPr>
              <a:t>commons.wikimedia.org/wiki/File:Circle-question-red.svg</a:t>
            </a:r>
            <a:r>
              <a:rPr lang="en-US" sz="1200" dirty="0" smtClean="0"/>
              <a:t> (q1)(L8, s14)</a:t>
            </a:r>
          </a:p>
          <a:p>
            <a:r>
              <a:rPr lang="en-US" sz="1200" dirty="0">
                <a:hlinkClick r:id="rId18"/>
              </a:rPr>
              <a:t>http://</a:t>
            </a:r>
            <a:r>
              <a:rPr lang="en-US" sz="1200" dirty="0" smtClean="0">
                <a:hlinkClick r:id="rId18"/>
              </a:rPr>
              <a:t>commons.wikimedia.org/wiki/File:Skok_daleky.jpg</a:t>
            </a:r>
            <a:r>
              <a:rPr lang="en-US" sz="1200" dirty="0" smtClean="0"/>
              <a:t> (skip1)(L9, s19)</a:t>
            </a:r>
          </a:p>
          <a:p>
            <a:r>
              <a:rPr lang="en-US" sz="1200" dirty="0">
                <a:hlinkClick r:id="rId19"/>
              </a:rPr>
              <a:t>http://</a:t>
            </a:r>
            <a:r>
              <a:rPr lang="en-US" sz="1200" dirty="0" smtClean="0">
                <a:hlinkClick r:id="rId19"/>
              </a:rPr>
              <a:t>commons.wikimedia.org/wiki/File:September_11_2001_just_collapsed.jpg</a:t>
            </a:r>
            <a:r>
              <a:rPr lang="en-US" sz="1200" dirty="0" smtClean="0"/>
              <a:t> (wtc1)(L9, s20)</a:t>
            </a:r>
          </a:p>
          <a:p>
            <a:r>
              <a:rPr lang="en-US" sz="1200" dirty="0">
                <a:hlinkClick r:id="rId20"/>
              </a:rPr>
              <a:t>http://</a:t>
            </a:r>
            <a:r>
              <a:rPr lang="en-US" sz="1200" dirty="0" smtClean="0">
                <a:hlinkClick r:id="rId20"/>
              </a:rPr>
              <a:t>commons.wikimedia.org/wiki/File:Wtc_arial_march2001.jpg</a:t>
            </a:r>
            <a:r>
              <a:rPr lang="en-US" sz="1200" dirty="0" smtClean="0"/>
              <a:t> (wtc2)(L9, s21)</a:t>
            </a:r>
          </a:p>
          <a:p>
            <a:r>
              <a:rPr lang="en-US" sz="1200" dirty="0">
                <a:hlinkClick r:id="rId19"/>
              </a:rPr>
              <a:t>http://</a:t>
            </a:r>
            <a:r>
              <a:rPr lang="en-US" sz="1200" dirty="0" smtClean="0">
                <a:hlinkClick r:id="rId19"/>
              </a:rPr>
              <a:t>commons.wikimedia.org/wiki/File:September_11_2001_just_collapsed.jpg</a:t>
            </a:r>
            <a:r>
              <a:rPr lang="en-US" sz="1200" dirty="0" smtClean="0"/>
              <a:t> (wtc3)(L9, s22)</a:t>
            </a:r>
          </a:p>
          <a:p>
            <a:r>
              <a:rPr lang="en-US" sz="1200" dirty="0">
                <a:hlinkClick r:id="rId21"/>
              </a:rPr>
              <a:t>http://commons.wikimedia.org/wiki/File:De_Lorean_DMC12_-_Flickr_-_foshie_(2).</a:t>
            </a:r>
            <a:r>
              <a:rPr lang="en-US" sz="1200" dirty="0" smtClean="0">
                <a:hlinkClick r:id="rId21"/>
              </a:rPr>
              <a:t>jpg</a:t>
            </a:r>
            <a:r>
              <a:rPr lang="en-US" sz="1200" dirty="0" smtClean="0"/>
              <a:t> (car1)(L4, s5) </a:t>
            </a:r>
          </a:p>
          <a:p>
            <a:r>
              <a:rPr lang="en-US" sz="1200" dirty="0">
                <a:hlinkClick r:id="rId22"/>
              </a:rPr>
              <a:t>http://</a:t>
            </a:r>
            <a:r>
              <a:rPr lang="en-US" sz="1200" dirty="0" smtClean="0">
                <a:hlinkClick r:id="rId22"/>
              </a:rPr>
              <a:t>commons.wikimedia.org/wiki/File:White_shark.jpg</a:t>
            </a:r>
            <a:r>
              <a:rPr lang="en-US" sz="1200" dirty="0" smtClean="0"/>
              <a:t> (fin1)(L5, s9)</a:t>
            </a:r>
          </a:p>
          <a:p>
            <a:r>
              <a:rPr lang="en-US" sz="1200" dirty="0">
                <a:hlinkClick r:id="rId23"/>
              </a:rPr>
              <a:t>http://commons.wikimedia.org/w/index.php?search=frostbite&amp;button=&amp;</a:t>
            </a:r>
            <a:r>
              <a:rPr lang="en-US" sz="1200" dirty="0" smtClean="0">
                <a:hlinkClick r:id="rId23"/>
              </a:rPr>
              <a:t>title=Special%3ASearch</a:t>
            </a:r>
            <a:r>
              <a:rPr lang="en-US" sz="1200" dirty="0" smtClean="0"/>
              <a:t> (frostbite1)(L5, s10)</a:t>
            </a:r>
          </a:p>
          <a:p>
            <a:r>
              <a:rPr lang="en-US" sz="1200" dirty="0">
                <a:hlinkClick r:id="rId24"/>
              </a:rPr>
              <a:t>http://</a:t>
            </a:r>
            <a:r>
              <a:rPr lang="en-US" sz="1200" dirty="0" smtClean="0">
                <a:hlinkClick r:id="rId24"/>
              </a:rPr>
              <a:t>commons.wikimedia.org/wiki/File:2008-Z6-Targetkammer_GSI-Darmstadt.JPG</a:t>
            </a:r>
            <a:r>
              <a:rPr lang="en-US" sz="1200" dirty="0" smtClean="0"/>
              <a:t> (laser2)(L5, s14) </a:t>
            </a:r>
          </a:p>
          <a:p>
            <a:r>
              <a:rPr lang="en-US" sz="1200" dirty="0">
                <a:hlinkClick r:id="rId25"/>
              </a:rPr>
              <a:t>http://commons.wikimedia.org/wiki/File:%22Cold_%5E_what_cold_%22_-_geograph.org.uk_-_</a:t>
            </a:r>
            <a:r>
              <a:rPr lang="en-US" sz="1200" dirty="0" smtClean="0">
                <a:hlinkClick r:id="rId25"/>
              </a:rPr>
              <a:t>1145668.jpg</a:t>
            </a:r>
            <a:r>
              <a:rPr lang="en-US" sz="1200" dirty="0" smtClean="0"/>
              <a:t> (cold1)(L5, s18) </a:t>
            </a:r>
          </a:p>
          <a:p>
            <a:r>
              <a:rPr lang="en-US" sz="1200" dirty="0">
                <a:hlinkClick r:id="rId26"/>
              </a:rPr>
              <a:t>http://</a:t>
            </a:r>
            <a:r>
              <a:rPr lang="en-US" sz="1200" dirty="0" smtClean="0">
                <a:hlinkClick r:id="rId26"/>
              </a:rPr>
              <a:t>commons.wikimedia.org/wiki/File:Emperor-cold_hg.jpg</a:t>
            </a:r>
            <a:r>
              <a:rPr lang="en-US" sz="1200" dirty="0" smtClean="0"/>
              <a:t> (cold2)(L5, s19) </a:t>
            </a:r>
          </a:p>
          <a:p>
            <a:r>
              <a:rPr lang="en-US" sz="1200" dirty="0">
                <a:hlinkClick r:id="rId27"/>
              </a:rPr>
              <a:t>http://</a:t>
            </a:r>
            <a:r>
              <a:rPr lang="en-US" sz="1200" dirty="0" smtClean="0">
                <a:hlinkClick r:id="rId27"/>
              </a:rPr>
              <a:t>commons.wikimedia.org/wiki/File:Windbuchencom.jpg</a:t>
            </a:r>
            <a:r>
              <a:rPr lang="en-US" sz="1200" dirty="0" smtClean="0"/>
              <a:t> (cold3)(L2, s15) </a:t>
            </a:r>
          </a:p>
          <a:p>
            <a:r>
              <a:rPr lang="en-US" sz="1200" dirty="0">
                <a:hlinkClick r:id="rId28"/>
              </a:rPr>
              <a:t>http://</a:t>
            </a:r>
            <a:r>
              <a:rPr lang="en-US" sz="1200" dirty="0" smtClean="0">
                <a:hlinkClick r:id="rId28"/>
              </a:rPr>
              <a:t>commons.wikimedia.org/wiki/File:Elephant_near_ndutu.jpg</a:t>
            </a:r>
            <a:r>
              <a:rPr lang="en-US" sz="1200" dirty="0" smtClean="0"/>
              <a:t> (elephant1)(L6, s21)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29"/>
              </a:rPr>
              <a:t>http://</a:t>
            </a:r>
            <a:r>
              <a:rPr lang="en-US" sz="1200" dirty="0" smtClean="0">
                <a:hlinkClick r:id="rId29"/>
              </a:rPr>
              <a:t>commons.wikimedia.org/wiki/File:SanDiegoCityCollegeLearingRecourceCity-bookshelf.jpg</a:t>
            </a:r>
            <a:r>
              <a:rPr lang="en-US" sz="1200" dirty="0" smtClean="0"/>
              <a:t> (library1)(L1, s2) </a:t>
            </a:r>
          </a:p>
          <a:p>
            <a:r>
              <a:rPr lang="en-US" sz="1200" dirty="0">
                <a:hlinkClick r:id="rId30"/>
              </a:rPr>
              <a:t>http://</a:t>
            </a:r>
            <a:r>
              <a:rPr lang="en-US" sz="1200" dirty="0" smtClean="0">
                <a:hlinkClick r:id="rId30"/>
              </a:rPr>
              <a:t>commons.wikimedia.org/wiki/File:Fairbanks_twins.jpg</a:t>
            </a:r>
            <a:r>
              <a:rPr lang="en-US" sz="1200" dirty="0" smtClean="0"/>
              <a:t> (twin1)(L1, s4)</a:t>
            </a:r>
          </a:p>
          <a:p>
            <a:r>
              <a:rPr lang="en-US" sz="1200" dirty="0"/>
              <a:t> </a:t>
            </a:r>
            <a:r>
              <a:rPr lang="en-US" sz="1200" dirty="0">
                <a:hlinkClick r:id="rId31"/>
              </a:rPr>
              <a:t>http://</a:t>
            </a:r>
            <a:r>
              <a:rPr lang="en-US" sz="1200" dirty="0" smtClean="0">
                <a:hlinkClick r:id="rId31"/>
              </a:rPr>
              <a:t>commons.wikimedia.org/wiki/Mona_Lisa</a:t>
            </a:r>
            <a:r>
              <a:rPr lang="en-US" sz="1200" dirty="0" smtClean="0"/>
              <a:t> (monalisa1)(L1, s11)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919126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720" y="335280"/>
            <a:ext cx="8757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commons.wikimedia.org/wiki/File:Vegan_patties_with_potatoes_and_salad.jpg</a:t>
            </a:r>
            <a:r>
              <a:rPr lang="en-US" sz="1200" dirty="0" smtClean="0"/>
              <a:t> (potato1)(L1, s10)</a:t>
            </a:r>
          </a:p>
          <a:p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commons.wikimedia.org/wiki/File:N%C3%B6_kreuzenstein_2006_01.JPG</a:t>
            </a:r>
            <a:r>
              <a:rPr lang="en-US" sz="1200" dirty="0" smtClean="0"/>
              <a:t> (castle1)(L1, s11)</a:t>
            </a:r>
          </a:p>
          <a:p>
            <a:r>
              <a:rPr lang="en-US" sz="1200" dirty="0">
                <a:hlinkClick r:id="rId4"/>
              </a:rPr>
              <a:t>http://</a:t>
            </a:r>
            <a:r>
              <a:rPr lang="en-US" sz="1200" dirty="0" smtClean="0">
                <a:hlinkClick r:id="rId4"/>
              </a:rPr>
              <a:t>commons.wikimedia.org/wiki/File:Backhausprobbach.JPG</a:t>
            </a:r>
            <a:r>
              <a:rPr lang="en-US" sz="1200" dirty="0" smtClean="0"/>
              <a:t> (house1)(L1, s11)</a:t>
            </a:r>
          </a:p>
          <a:p>
            <a:r>
              <a:rPr lang="en-US" sz="1200" dirty="0">
                <a:hlinkClick r:id="rId5"/>
              </a:rPr>
              <a:t>http://commons.wikimedia.org/wiki/File:Cassatt_Mary_The_Young_Mother_(Mother_Berthe_holding_her_baby)_c._</a:t>
            </a:r>
            <a:r>
              <a:rPr lang="en-US" sz="1200" dirty="0" smtClean="0">
                <a:hlinkClick r:id="rId5"/>
              </a:rPr>
              <a:t>1900.jpg</a:t>
            </a:r>
            <a:r>
              <a:rPr lang="en-US" sz="1200" dirty="0" smtClean="0"/>
              <a:t> (conduction1)(L2, s12)</a:t>
            </a:r>
          </a:p>
          <a:p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commons.wikimedia.org/wiki/File:Toronto_Picnic.jpg</a:t>
            </a:r>
            <a:r>
              <a:rPr lang="en-US" sz="1200" dirty="0" smtClean="0"/>
              <a:t> (picni1)(L2, s16) </a:t>
            </a:r>
            <a:endParaRPr lang="en-US" sz="1200" dirty="0"/>
          </a:p>
          <a:p>
            <a:r>
              <a:rPr lang="en-US" sz="1200" dirty="0">
                <a:hlinkClick r:id="rId7"/>
              </a:rPr>
              <a:t>http://commons.wikimedia.org/wiki/File:@Tes2alia_recebendo_os_cuidados_da_equipe_Make_B_@_</a:t>
            </a:r>
            <a:r>
              <a:rPr lang="en-US" sz="1200" dirty="0" smtClean="0">
                <a:hlinkClick r:id="rId7"/>
              </a:rPr>
              <a:t>S%C3%A3o_Paulo_Fashion_Week_em_Junho_de_2011.jpg</a:t>
            </a:r>
            <a:r>
              <a:rPr lang="en-US" sz="1200" dirty="0" smtClean="0"/>
              <a:t> (skin1)(L3, s24) </a:t>
            </a:r>
          </a:p>
          <a:p>
            <a:r>
              <a:rPr lang="en-US" sz="1200" dirty="0">
                <a:hlinkClick r:id="rId8"/>
              </a:rPr>
              <a:t>http://</a:t>
            </a:r>
            <a:r>
              <a:rPr lang="en-US" sz="1200" dirty="0" smtClean="0">
                <a:hlinkClick r:id="rId8"/>
              </a:rPr>
              <a:t>commons.wikimedia.org/wiki/File:Chemistry_at_CCU.jpg</a:t>
            </a:r>
            <a:r>
              <a:rPr lang="en-US" sz="1200" dirty="0" smtClean="0"/>
              <a:t> (experiment2)(L3, s26) </a:t>
            </a:r>
          </a:p>
          <a:p>
            <a:r>
              <a:rPr lang="en-US" sz="1200" dirty="0">
                <a:hlinkClick r:id="rId9"/>
              </a:rPr>
              <a:t>http://</a:t>
            </a:r>
            <a:r>
              <a:rPr lang="en-US" sz="1200" dirty="0" smtClean="0">
                <a:hlinkClick r:id="rId9"/>
              </a:rPr>
              <a:t>commons.wikimedia.org/wiki/File:Tug-of-war-Scotland.jpg</a:t>
            </a:r>
            <a:r>
              <a:rPr lang="en-US" sz="1200" dirty="0" smtClean="0"/>
              <a:t> (tug1)(L3, s29)</a:t>
            </a:r>
          </a:p>
          <a:p>
            <a:endParaRPr lang="en-US" sz="1200" dirty="0"/>
          </a:p>
          <a:p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4943028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FV3TYEPWNNQC-385-445</_dlc_DocId>
    <_dlc_DocIdUrl xmlns="5c85acdc-a394-4ae0-8c72-fb4a95b3d573">
      <Url>http://sharepoint/marketing/edu/book_prog/teaching_kits/_layouts/DocIdRedir.aspx?ID=FV3TYEPWNNQC-385-445</Url>
      <Description>FV3TYEPWNNQC-385-445</Description>
    </_dlc_DocIdUrl>
  </documentManagement>
</p:properties>
</file>

<file path=customXml/itemProps1.xml><?xml version="1.0" encoding="utf-8"?>
<ds:datastoreItem xmlns:ds="http://schemas.openxmlformats.org/officeDocument/2006/customXml" ds:itemID="{AA19EA66-572C-4B36-8B18-FB7DCA493EBD}"/>
</file>

<file path=customXml/itemProps2.xml><?xml version="1.0" encoding="utf-8"?>
<ds:datastoreItem xmlns:ds="http://schemas.openxmlformats.org/officeDocument/2006/customXml" ds:itemID="{EFA916A8-BA7F-4238-8925-79E6E8B1CC1B}"/>
</file>

<file path=customXml/itemProps3.xml><?xml version="1.0" encoding="utf-8"?>
<ds:datastoreItem xmlns:ds="http://schemas.openxmlformats.org/officeDocument/2006/customXml" ds:itemID="{5B649F51-B733-42C2-A9A8-5B57B1053B8B}"/>
</file>

<file path=customXml/itemProps4.xml><?xml version="1.0" encoding="utf-8"?>
<ds:datastoreItem xmlns:ds="http://schemas.openxmlformats.org/officeDocument/2006/customXml" ds:itemID="{961B3410-FAB1-4EB7-81A9-9E6078413D30}"/>
</file>

<file path=docProps/app.xml><?xml version="1.0" encoding="utf-8"?>
<Properties xmlns="http://schemas.openxmlformats.org/officeDocument/2006/extended-properties" xmlns:vt="http://schemas.openxmlformats.org/officeDocument/2006/docPropsVTypes">
  <TotalTime>17699</TotalTime>
  <Words>379</Words>
  <Application>Microsoft Office PowerPoint</Application>
  <PresentationFormat>On-screen Show (4:3)</PresentationFormat>
  <Paragraphs>166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University Readers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Tim Shih</cp:lastModifiedBy>
  <cp:revision>1048</cp:revision>
  <dcterms:created xsi:type="dcterms:W3CDTF">2012-05-17T16:53:02Z</dcterms:created>
  <dcterms:modified xsi:type="dcterms:W3CDTF">2012-07-25T00:07:42Z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dae9a82c-7f11-4db9-b8bd-fa24b0a70dd0</vt:lpwstr>
  </property>
  <property fmtid="{D5CDD505-2E9C-101B-9397-08002B2CF9AE}" pid="3" name="ContentTypeId">
    <vt:lpwstr>0x0101006BDDD4311782FF468A963DFBA391B13E</vt:lpwstr>
  </property>
</Properties>
</file>